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6" r:id="rId1"/>
  </p:sldMasterIdLst>
  <p:notesMasterIdLst>
    <p:notesMasterId r:id="rId12"/>
  </p:notesMasterIdLst>
  <p:handoutMasterIdLst>
    <p:handoutMasterId r:id="rId13"/>
  </p:handoutMasterIdLst>
  <p:sldIdLst>
    <p:sldId id="262" r:id="rId2"/>
    <p:sldId id="264" r:id="rId3"/>
    <p:sldId id="265" r:id="rId4"/>
    <p:sldId id="266" r:id="rId5"/>
    <p:sldId id="267" r:id="rId6"/>
    <p:sldId id="268" r:id="rId7"/>
    <p:sldId id="269" r:id="rId8"/>
    <p:sldId id="270" r:id="rId9"/>
    <p:sldId id="271" r:id="rId10"/>
    <p:sldId id="27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707"/>
    <a:srgbClr val="3E0000"/>
    <a:srgbClr val="212123"/>
    <a:srgbClr val="263D17"/>
    <a:srgbClr val="000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94A68F-7D67-4355-A20B-04D073F88E9D}" v="21" dt="2020-11-04T21:52:39.825"/>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1160" autoAdjust="0"/>
  </p:normalViewPr>
  <p:slideViewPr>
    <p:cSldViewPr snapToGrid="0" showGuides="1">
      <p:cViewPr varScale="1">
        <p:scale>
          <a:sx n="65" d="100"/>
          <a:sy n="65" d="100"/>
        </p:scale>
        <p:origin x="972"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D694A68F-7D67-4355-A20B-04D073F88E9D}"/>
    <pc:docChg chg="custSel addSld modSld">
      <pc:chgData name="Sarah Gothard" userId="0e53f415fda5f162" providerId="LiveId" clId="{D694A68F-7D67-4355-A20B-04D073F88E9D}" dt="2020-11-04T21:52:53.462" v="51" actId="1076"/>
      <pc:docMkLst>
        <pc:docMk/>
      </pc:docMkLst>
      <pc:sldChg chg="addSp delSp modSp mod">
        <pc:chgData name="Sarah Gothard" userId="0e53f415fda5f162" providerId="LiveId" clId="{D694A68F-7D67-4355-A20B-04D073F88E9D}" dt="2020-11-04T21:47:17.835" v="13"/>
        <pc:sldMkLst>
          <pc:docMk/>
          <pc:sldMk cId="219344417" sldId="262"/>
        </pc:sldMkLst>
        <pc:spChg chg="del">
          <ac:chgData name="Sarah Gothard" userId="0e53f415fda5f162" providerId="LiveId" clId="{D694A68F-7D67-4355-A20B-04D073F88E9D}" dt="2020-11-04T21:47:00.304" v="0" actId="478"/>
          <ac:spMkLst>
            <pc:docMk/>
            <pc:sldMk cId="219344417" sldId="262"/>
            <ac:spMk id="5" creationId="{51758FCC-16BE-4944-BAEA-A6F5B0DD3660}"/>
          </ac:spMkLst>
        </pc:spChg>
        <pc:picChg chg="add mod">
          <ac:chgData name="Sarah Gothard" userId="0e53f415fda5f162" providerId="LiveId" clId="{D694A68F-7D67-4355-A20B-04D073F88E9D}" dt="2020-11-04T21:47:04.239" v="3" actId="1076"/>
          <ac:picMkLst>
            <pc:docMk/>
            <pc:sldMk cId="219344417" sldId="262"/>
            <ac:picMk id="3" creationId="{4680C9FE-67BA-435E-93D8-00E58DC77612}"/>
          </ac:picMkLst>
        </pc:picChg>
        <pc:picChg chg="add del">
          <ac:chgData name="Sarah Gothard" userId="0e53f415fda5f162" providerId="LiveId" clId="{D694A68F-7D67-4355-A20B-04D073F88E9D}" dt="2020-11-04T21:47:17.835" v="13"/>
          <ac:picMkLst>
            <pc:docMk/>
            <pc:sldMk cId="219344417" sldId="262"/>
            <ac:picMk id="6" creationId="{28B4FCC8-E115-430B-8DDF-771D8788E10D}"/>
          </ac:picMkLst>
        </pc:picChg>
      </pc:sldChg>
      <pc:sldChg chg="addSp modSp mod">
        <pc:chgData name="Sarah Gothard" userId="0e53f415fda5f162" providerId="LiveId" clId="{D694A68F-7D67-4355-A20B-04D073F88E9D}" dt="2020-11-04T21:47:25.183" v="16" actId="1076"/>
        <pc:sldMkLst>
          <pc:docMk/>
          <pc:sldMk cId="795945589" sldId="264"/>
        </pc:sldMkLst>
        <pc:picChg chg="add mod">
          <ac:chgData name="Sarah Gothard" userId="0e53f415fda5f162" providerId="LiveId" clId="{D694A68F-7D67-4355-A20B-04D073F88E9D}" dt="2020-11-04T21:47:25.183" v="16" actId="1076"/>
          <ac:picMkLst>
            <pc:docMk/>
            <pc:sldMk cId="795945589" sldId="264"/>
            <ac:picMk id="3" creationId="{E80136BF-29F8-4D56-99ED-A4ED5639BDD9}"/>
          </ac:picMkLst>
        </pc:picChg>
      </pc:sldChg>
      <pc:sldChg chg="addSp modSp add mod">
        <pc:chgData name="Sarah Gothard" userId="0e53f415fda5f162" providerId="LiveId" clId="{D694A68F-7D67-4355-A20B-04D073F88E9D}" dt="2020-11-04T21:48:52.942" v="20" actId="1076"/>
        <pc:sldMkLst>
          <pc:docMk/>
          <pc:sldMk cId="345972215" sldId="265"/>
        </pc:sldMkLst>
        <pc:picChg chg="add mod">
          <ac:chgData name="Sarah Gothard" userId="0e53f415fda5f162" providerId="LiveId" clId="{D694A68F-7D67-4355-A20B-04D073F88E9D}" dt="2020-11-04T21:48:52.942" v="20" actId="1076"/>
          <ac:picMkLst>
            <pc:docMk/>
            <pc:sldMk cId="345972215" sldId="265"/>
            <ac:picMk id="3" creationId="{A303D9E4-B61C-4F66-ABF7-6F55B353FEDC}"/>
          </ac:picMkLst>
        </pc:picChg>
      </pc:sldChg>
      <pc:sldChg chg="addSp modSp add mod">
        <pc:chgData name="Sarah Gothard" userId="0e53f415fda5f162" providerId="LiveId" clId="{D694A68F-7D67-4355-A20B-04D073F88E9D}" dt="2020-11-04T21:49:05.801" v="23" actId="1076"/>
        <pc:sldMkLst>
          <pc:docMk/>
          <pc:sldMk cId="1852325918" sldId="266"/>
        </pc:sldMkLst>
        <pc:picChg chg="add mod">
          <ac:chgData name="Sarah Gothard" userId="0e53f415fda5f162" providerId="LiveId" clId="{D694A68F-7D67-4355-A20B-04D073F88E9D}" dt="2020-11-04T21:49:05.801" v="23" actId="1076"/>
          <ac:picMkLst>
            <pc:docMk/>
            <pc:sldMk cId="1852325918" sldId="266"/>
            <ac:picMk id="3" creationId="{236D5E65-F361-47AC-96FC-97BB7BCFC64F}"/>
          </ac:picMkLst>
        </pc:picChg>
      </pc:sldChg>
      <pc:sldChg chg="addSp delSp modSp add mod">
        <pc:chgData name="Sarah Gothard" userId="0e53f415fda5f162" providerId="LiveId" clId="{D694A68F-7D67-4355-A20B-04D073F88E9D}" dt="2020-11-04T21:52:53.462" v="51" actId="1076"/>
        <pc:sldMkLst>
          <pc:docMk/>
          <pc:sldMk cId="770079170" sldId="267"/>
        </pc:sldMkLst>
        <pc:picChg chg="add del mod">
          <ac:chgData name="Sarah Gothard" userId="0e53f415fda5f162" providerId="LiveId" clId="{D694A68F-7D67-4355-A20B-04D073F88E9D}" dt="2020-11-04T21:52:27.417" v="44" actId="21"/>
          <ac:picMkLst>
            <pc:docMk/>
            <pc:sldMk cId="770079170" sldId="267"/>
            <ac:picMk id="3" creationId="{FDE90E76-D175-45EB-A225-67CB0932BFDF}"/>
          </ac:picMkLst>
        </pc:picChg>
        <pc:picChg chg="add mod">
          <ac:chgData name="Sarah Gothard" userId="0e53f415fda5f162" providerId="LiveId" clId="{D694A68F-7D67-4355-A20B-04D073F88E9D}" dt="2020-11-04T21:52:53.462" v="51" actId="1076"/>
          <ac:picMkLst>
            <pc:docMk/>
            <pc:sldMk cId="770079170" sldId="267"/>
            <ac:picMk id="5" creationId="{847F567A-D6FD-4B51-BD14-AC4106129DFB}"/>
          </ac:picMkLst>
        </pc:picChg>
      </pc:sldChg>
      <pc:sldChg chg="addSp modSp add mod">
        <pc:chgData name="Sarah Gothard" userId="0e53f415fda5f162" providerId="LiveId" clId="{D694A68F-7D67-4355-A20B-04D073F88E9D}" dt="2020-11-04T21:50:29.153" v="29" actId="1076"/>
        <pc:sldMkLst>
          <pc:docMk/>
          <pc:sldMk cId="1975739098" sldId="268"/>
        </pc:sldMkLst>
        <pc:picChg chg="add mod">
          <ac:chgData name="Sarah Gothard" userId="0e53f415fda5f162" providerId="LiveId" clId="{D694A68F-7D67-4355-A20B-04D073F88E9D}" dt="2020-11-04T21:50:29.153" v="29" actId="1076"/>
          <ac:picMkLst>
            <pc:docMk/>
            <pc:sldMk cId="1975739098" sldId="268"/>
            <ac:picMk id="3" creationId="{EB7C4D6C-9F2F-4BC4-929E-07B536142615}"/>
          </ac:picMkLst>
        </pc:picChg>
      </pc:sldChg>
      <pc:sldChg chg="addSp modSp add mod">
        <pc:chgData name="Sarah Gothard" userId="0e53f415fda5f162" providerId="LiveId" clId="{D694A68F-7D67-4355-A20B-04D073F88E9D}" dt="2020-11-04T21:50:55.178" v="34" actId="1076"/>
        <pc:sldMkLst>
          <pc:docMk/>
          <pc:sldMk cId="2588524642" sldId="269"/>
        </pc:sldMkLst>
        <pc:picChg chg="add mod">
          <ac:chgData name="Sarah Gothard" userId="0e53f415fda5f162" providerId="LiveId" clId="{D694A68F-7D67-4355-A20B-04D073F88E9D}" dt="2020-11-04T21:50:55.178" v="34" actId="1076"/>
          <ac:picMkLst>
            <pc:docMk/>
            <pc:sldMk cId="2588524642" sldId="269"/>
            <ac:picMk id="3" creationId="{3D2BF8E9-A602-4947-B7FA-8E87DCE027EE}"/>
          </ac:picMkLst>
        </pc:picChg>
      </pc:sldChg>
      <pc:sldChg chg="addSp modSp add mod">
        <pc:chgData name="Sarah Gothard" userId="0e53f415fda5f162" providerId="LiveId" clId="{D694A68F-7D67-4355-A20B-04D073F88E9D}" dt="2020-11-04T21:51:28.765" v="37" actId="1076"/>
        <pc:sldMkLst>
          <pc:docMk/>
          <pc:sldMk cId="2665613705" sldId="270"/>
        </pc:sldMkLst>
        <pc:picChg chg="add mod">
          <ac:chgData name="Sarah Gothard" userId="0e53f415fda5f162" providerId="LiveId" clId="{D694A68F-7D67-4355-A20B-04D073F88E9D}" dt="2020-11-04T21:51:28.765" v="37" actId="1076"/>
          <ac:picMkLst>
            <pc:docMk/>
            <pc:sldMk cId="2665613705" sldId="270"/>
            <ac:picMk id="3" creationId="{A10E7D85-C295-4C78-BB04-CD5918370DC0}"/>
          </ac:picMkLst>
        </pc:picChg>
      </pc:sldChg>
      <pc:sldChg chg="addSp modSp add mod">
        <pc:chgData name="Sarah Gothard" userId="0e53f415fda5f162" providerId="LiveId" clId="{D694A68F-7D67-4355-A20B-04D073F88E9D}" dt="2020-11-04T21:51:54.307" v="40" actId="1076"/>
        <pc:sldMkLst>
          <pc:docMk/>
          <pc:sldMk cId="2468583547" sldId="271"/>
        </pc:sldMkLst>
        <pc:picChg chg="add mod">
          <ac:chgData name="Sarah Gothard" userId="0e53f415fda5f162" providerId="LiveId" clId="{D694A68F-7D67-4355-A20B-04D073F88E9D}" dt="2020-11-04T21:51:54.307" v="40" actId="1076"/>
          <ac:picMkLst>
            <pc:docMk/>
            <pc:sldMk cId="2468583547" sldId="271"/>
            <ac:picMk id="3" creationId="{CC9766F4-B8A9-40D3-A4E8-06DFE50CEEEC}"/>
          </ac:picMkLst>
        </pc:picChg>
      </pc:sldChg>
      <pc:sldChg chg="addSp modSp add mod">
        <pc:chgData name="Sarah Gothard" userId="0e53f415fda5f162" providerId="LiveId" clId="{D694A68F-7D67-4355-A20B-04D073F88E9D}" dt="2020-11-04T21:52:08.291" v="43" actId="1076"/>
        <pc:sldMkLst>
          <pc:docMk/>
          <pc:sldMk cId="4121284173" sldId="272"/>
        </pc:sldMkLst>
        <pc:picChg chg="add mod">
          <ac:chgData name="Sarah Gothard" userId="0e53f415fda5f162" providerId="LiveId" clId="{D694A68F-7D67-4355-A20B-04D073F88E9D}" dt="2020-11-04T21:52:08.291" v="43" actId="1076"/>
          <ac:picMkLst>
            <pc:docMk/>
            <pc:sldMk cId="4121284173" sldId="272"/>
            <ac:picMk id="3" creationId="{B3C3249A-500E-48F0-9743-52136A645C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11/4/2020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87342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1328058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67001815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295256786"/>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762487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11/4/2020</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1404856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060033603"/>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11/4/2020</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424401292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81047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70524072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a:prstGeom prst="rect">
            <a:avLst/>
          </a:prstGeom>
        </p:spPr>
        <p:txBody>
          <a:bodyPr/>
          <a:lstStyle/>
          <a:p>
            <a:r>
              <a:rPr lang="en-US" dirty="0"/>
              <a:t>Public Domain</a:t>
            </a:r>
          </a:p>
        </p:txBody>
      </p:sp>
      <p:sp>
        <p:nvSpPr>
          <p:cNvPr id="6" name="Slide Number Placeholder 5"/>
          <p:cNvSpPr>
            <a:spLocks noGrp="1"/>
          </p:cNvSpPr>
          <p:nvPr>
            <p:ph type="sldNum" sz="quarter" idx="12"/>
          </p:nvPr>
        </p:nvSpPr>
        <p:spPr>
          <a:xfrm>
            <a:off x="10514011" y="5883275"/>
            <a:ext cx="753545" cy="365125"/>
          </a:xfrm>
          <a:prstGeom prst="rect">
            <a:avLst/>
          </a:prstGeom>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20599995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a:prstGeom prst="rect">
            <a:avLst/>
          </a:prstGeom>
        </p:spPr>
        <p:txBody>
          <a:bodyPr/>
          <a:lstStyle/>
          <a:p>
            <a:r>
              <a:rPr lang="en-US"/>
              <a:t>Public Domain</a:t>
            </a:r>
            <a:endParaRPr lang="en-US" dirty="0"/>
          </a:p>
        </p:txBody>
      </p:sp>
    </p:spTree>
    <p:extLst>
      <p:ext uri="{BB962C8B-B14F-4D97-AF65-F5344CB8AC3E}">
        <p14:creationId xmlns:p14="http://schemas.microsoft.com/office/powerpoint/2010/main" val="265855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194259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11/4/2020</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40857717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5776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11/4/2020</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40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11/4/2020</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649658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11/4/2020</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88890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637217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11/4/2020</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36464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170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11/4/2020</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1832437953"/>
      </p:ext>
    </p:extLst>
  </p:cSld>
  <p:clrMap bg1="dk1" tx1="lt1" bg2="dk2" tx2="lt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09" r:id="rId18"/>
    <p:sldLayoutId id="2147484310" r:id="rId19"/>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680C9FE-67BA-435E-93D8-00E58DC77612}"/>
              </a:ext>
            </a:extLst>
          </p:cNvPr>
          <p:cNvPicPr>
            <a:picLocks noChangeAspect="1"/>
          </p:cNvPicPr>
          <p:nvPr/>
        </p:nvPicPr>
        <p:blipFill>
          <a:blip r:embed="rId3"/>
          <a:stretch>
            <a:fillRect/>
          </a:stretch>
        </p:blipFill>
        <p:spPr>
          <a:xfrm>
            <a:off x="774291" y="2702230"/>
            <a:ext cx="10618839" cy="1423839"/>
          </a:xfrm>
          <a:prstGeom prst="rect">
            <a:avLst/>
          </a:prstGeom>
        </p:spPr>
      </p:pic>
    </p:spTree>
    <p:extLst>
      <p:ext uri="{BB962C8B-B14F-4D97-AF65-F5344CB8AC3E}">
        <p14:creationId xmlns:p14="http://schemas.microsoft.com/office/powerpoint/2010/main" val="21934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3C3249A-500E-48F0-9743-52136A645C48}"/>
              </a:ext>
            </a:extLst>
          </p:cNvPr>
          <p:cNvPicPr>
            <a:picLocks noChangeAspect="1"/>
          </p:cNvPicPr>
          <p:nvPr/>
        </p:nvPicPr>
        <p:blipFill>
          <a:blip r:embed="rId2"/>
          <a:stretch>
            <a:fillRect/>
          </a:stretch>
        </p:blipFill>
        <p:spPr>
          <a:xfrm>
            <a:off x="707924" y="1849799"/>
            <a:ext cx="10751574" cy="3126076"/>
          </a:xfrm>
          <a:prstGeom prst="rect">
            <a:avLst/>
          </a:prstGeom>
        </p:spPr>
      </p:pic>
    </p:spTree>
    <p:extLst>
      <p:ext uri="{BB962C8B-B14F-4D97-AF65-F5344CB8AC3E}">
        <p14:creationId xmlns:p14="http://schemas.microsoft.com/office/powerpoint/2010/main" val="4121284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80136BF-29F8-4D56-99ED-A4ED5639BDD9}"/>
              </a:ext>
            </a:extLst>
          </p:cNvPr>
          <p:cNvPicPr>
            <a:picLocks noChangeAspect="1"/>
          </p:cNvPicPr>
          <p:nvPr/>
        </p:nvPicPr>
        <p:blipFill>
          <a:blip r:embed="rId2"/>
          <a:stretch>
            <a:fillRect/>
          </a:stretch>
        </p:blipFill>
        <p:spPr>
          <a:xfrm>
            <a:off x="899653" y="582707"/>
            <a:ext cx="10368116" cy="5692586"/>
          </a:xfrm>
          <a:prstGeom prst="rect">
            <a:avLst/>
          </a:prstGeom>
        </p:spPr>
      </p:pic>
    </p:spTree>
    <p:extLst>
      <p:ext uri="{BB962C8B-B14F-4D97-AF65-F5344CB8AC3E}">
        <p14:creationId xmlns:p14="http://schemas.microsoft.com/office/powerpoint/2010/main" val="79594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303D9E4-B61C-4F66-ABF7-6F55B353FEDC}"/>
              </a:ext>
            </a:extLst>
          </p:cNvPr>
          <p:cNvPicPr>
            <a:picLocks noChangeAspect="1"/>
          </p:cNvPicPr>
          <p:nvPr/>
        </p:nvPicPr>
        <p:blipFill>
          <a:blip r:embed="rId2"/>
          <a:stretch>
            <a:fillRect/>
          </a:stretch>
        </p:blipFill>
        <p:spPr>
          <a:xfrm>
            <a:off x="848033" y="487857"/>
            <a:ext cx="10471355" cy="5882285"/>
          </a:xfrm>
          <a:prstGeom prst="rect">
            <a:avLst/>
          </a:prstGeom>
        </p:spPr>
      </p:pic>
    </p:spTree>
    <p:extLst>
      <p:ext uri="{BB962C8B-B14F-4D97-AF65-F5344CB8AC3E}">
        <p14:creationId xmlns:p14="http://schemas.microsoft.com/office/powerpoint/2010/main" val="345972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6D5E65-F361-47AC-96FC-97BB7BCFC64F}"/>
              </a:ext>
            </a:extLst>
          </p:cNvPr>
          <p:cNvPicPr>
            <a:picLocks noChangeAspect="1"/>
          </p:cNvPicPr>
          <p:nvPr/>
        </p:nvPicPr>
        <p:blipFill>
          <a:blip r:embed="rId2"/>
          <a:stretch>
            <a:fillRect/>
          </a:stretch>
        </p:blipFill>
        <p:spPr>
          <a:xfrm>
            <a:off x="766917" y="1905787"/>
            <a:ext cx="10633587" cy="3016726"/>
          </a:xfrm>
          <a:prstGeom prst="rect">
            <a:avLst/>
          </a:prstGeom>
        </p:spPr>
      </p:pic>
    </p:spTree>
    <p:extLst>
      <p:ext uri="{BB962C8B-B14F-4D97-AF65-F5344CB8AC3E}">
        <p14:creationId xmlns:p14="http://schemas.microsoft.com/office/powerpoint/2010/main" val="185232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47F567A-D6FD-4B51-BD14-AC4106129DFB}"/>
              </a:ext>
            </a:extLst>
          </p:cNvPr>
          <p:cNvPicPr>
            <a:picLocks noChangeAspect="1"/>
          </p:cNvPicPr>
          <p:nvPr/>
        </p:nvPicPr>
        <p:blipFill>
          <a:blip r:embed="rId2"/>
          <a:stretch>
            <a:fillRect/>
          </a:stretch>
        </p:blipFill>
        <p:spPr>
          <a:xfrm>
            <a:off x="1054801" y="603439"/>
            <a:ext cx="10082397" cy="5651121"/>
          </a:xfrm>
          <a:prstGeom prst="rect">
            <a:avLst/>
          </a:prstGeom>
        </p:spPr>
      </p:pic>
    </p:spTree>
    <p:extLst>
      <p:ext uri="{BB962C8B-B14F-4D97-AF65-F5344CB8AC3E}">
        <p14:creationId xmlns:p14="http://schemas.microsoft.com/office/powerpoint/2010/main" val="77007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7C4D6C-9F2F-4BC4-929E-07B536142615}"/>
              </a:ext>
            </a:extLst>
          </p:cNvPr>
          <p:cNvPicPr>
            <a:picLocks noChangeAspect="1"/>
          </p:cNvPicPr>
          <p:nvPr/>
        </p:nvPicPr>
        <p:blipFill>
          <a:blip r:embed="rId2"/>
          <a:stretch>
            <a:fillRect/>
          </a:stretch>
        </p:blipFill>
        <p:spPr>
          <a:xfrm>
            <a:off x="727587" y="1936300"/>
            <a:ext cx="10736826" cy="2985399"/>
          </a:xfrm>
          <a:prstGeom prst="rect">
            <a:avLst/>
          </a:prstGeom>
        </p:spPr>
      </p:pic>
    </p:spTree>
    <p:extLst>
      <p:ext uri="{BB962C8B-B14F-4D97-AF65-F5344CB8AC3E}">
        <p14:creationId xmlns:p14="http://schemas.microsoft.com/office/powerpoint/2010/main" val="197573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D2BF8E9-A602-4947-B7FA-8E87DCE027EE}"/>
              </a:ext>
            </a:extLst>
          </p:cNvPr>
          <p:cNvPicPr>
            <a:picLocks noChangeAspect="1"/>
          </p:cNvPicPr>
          <p:nvPr/>
        </p:nvPicPr>
        <p:blipFill>
          <a:blip r:embed="rId2"/>
          <a:stretch>
            <a:fillRect/>
          </a:stretch>
        </p:blipFill>
        <p:spPr>
          <a:xfrm>
            <a:off x="1151283" y="581628"/>
            <a:ext cx="9864855" cy="5694743"/>
          </a:xfrm>
          <a:prstGeom prst="rect">
            <a:avLst/>
          </a:prstGeom>
        </p:spPr>
      </p:pic>
    </p:spTree>
    <p:extLst>
      <p:ext uri="{BB962C8B-B14F-4D97-AF65-F5344CB8AC3E}">
        <p14:creationId xmlns:p14="http://schemas.microsoft.com/office/powerpoint/2010/main" val="258852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10E7D85-C295-4C78-BB04-CD5918370DC0}"/>
              </a:ext>
            </a:extLst>
          </p:cNvPr>
          <p:cNvPicPr>
            <a:picLocks noChangeAspect="1"/>
          </p:cNvPicPr>
          <p:nvPr/>
        </p:nvPicPr>
        <p:blipFill>
          <a:blip r:embed="rId2"/>
          <a:stretch>
            <a:fillRect/>
          </a:stretch>
        </p:blipFill>
        <p:spPr>
          <a:xfrm>
            <a:off x="705464" y="496337"/>
            <a:ext cx="10781071" cy="5835626"/>
          </a:xfrm>
          <a:prstGeom prst="rect">
            <a:avLst/>
          </a:prstGeom>
        </p:spPr>
      </p:pic>
    </p:spTree>
    <p:extLst>
      <p:ext uri="{BB962C8B-B14F-4D97-AF65-F5344CB8AC3E}">
        <p14:creationId xmlns:p14="http://schemas.microsoft.com/office/powerpoint/2010/main" val="266561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D2B00-B72D-4A5C-82B8-17407371CFF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
        <p:nvSpPr>
          <p:cNvPr id="4" name="Rectangle 3">
            <a:extLst>
              <a:ext uri="{FF2B5EF4-FFF2-40B4-BE49-F238E27FC236}">
                <a16:creationId xmlns:a16="http://schemas.microsoft.com/office/drawing/2014/main" id="{F5233461-FA53-422B-810C-8B460EE9260F}"/>
              </a:ext>
            </a:extLst>
          </p:cNvPr>
          <p:cNvSpPr/>
          <p:nvPr/>
        </p:nvSpPr>
        <p:spPr>
          <a:xfrm>
            <a:off x="457202" y="471950"/>
            <a:ext cx="11253018" cy="5884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C9766F4-B8A9-40D3-A4E8-06DFE50CEEEC}"/>
              </a:ext>
            </a:extLst>
          </p:cNvPr>
          <p:cNvPicPr>
            <a:picLocks noChangeAspect="1"/>
          </p:cNvPicPr>
          <p:nvPr/>
        </p:nvPicPr>
        <p:blipFill>
          <a:blip r:embed="rId2"/>
          <a:stretch>
            <a:fillRect/>
          </a:stretch>
        </p:blipFill>
        <p:spPr>
          <a:xfrm>
            <a:off x="1041741" y="539833"/>
            <a:ext cx="10108518" cy="5778334"/>
          </a:xfrm>
          <a:prstGeom prst="rect">
            <a:avLst/>
          </a:prstGeom>
        </p:spPr>
      </p:pic>
    </p:spTree>
    <p:extLst>
      <p:ext uri="{BB962C8B-B14F-4D97-AF65-F5344CB8AC3E}">
        <p14:creationId xmlns:p14="http://schemas.microsoft.com/office/powerpoint/2010/main" val="2468583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 id="{1233FB22-A860-4BAC-910F-60A21D8BCCE4}" vid="{48862705-1A05-4258-907E-E796D5700CA5}"/>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63</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Calisto MT</vt:lpstr>
      <vt:lpstr>Wingdings 2</vt:lpstr>
      <vt:lpstr>Hymn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2019-10-03T14:51:38Z</dcterms:created>
  <dcterms:modified xsi:type="dcterms:W3CDTF">2020-11-04T21:53:06Z</dcterms:modified>
</cp:coreProperties>
</file>