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467B4A7-10A2-4547-A204-24A9020528CF}"/>
  </pc:docChgLst>
  <pc:docChgLst>
    <pc:chgData name="Sarah Gothard" userId="0e53f415fda5f162" providerId="LiveId" clId="{7754CC9B-66DC-4DB6-8637-1DDE57C70430}"/>
  </pc:docChgLst>
  <pc:docChgLst>
    <pc:chgData name="Sarah Gothard" userId="0e53f415fda5f162" providerId="LiveId" clId="{211DCE5B-9721-4995-8CB7-AEB4B5343F00}"/>
    <pc:docChg chg="undo custSel mod modSld">
      <pc:chgData name="Sarah Gothard" userId="0e53f415fda5f162" providerId="LiveId" clId="{211DCE5B-9721-4995-8CB7-AEB4B5343F00}" dt="2019-10-03T14:40:53.269" v="13" actId="26606"/>
      <pc:docMkLst>
        <pc:docMk/>
      </pc:docMkLst>
      <pc:sldChg chg="addSp modSp mod setBg">
        <pc:chgData name="Sarah Gothard" userId="0e53f415fda5f162" providerId="LiveId" clId="{211DCE5B-9721-4995-8CB7-AEB4B5343F00}" dt="2019-10-03T14:39:55.875" v="0" actId="26606"/>
        <pc:sldMkLst>
          <pc:docMk/>
          <pc:sldMk cId="2211167003" sldId="257"/>
        </pc:sldMkLst>
        <pc:spChg chg="mod ord">
          <ac:chgData name="Sarah Gothard" userId="0e53f415fda5f162" providerId="LiveId" clId="{211DCE5B-9721-4995-8CB7-AEB4B5343F00}" dt="2019-10-03T14:39:55.875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211DCE5B-9721-4995-8CB7-AEB4B5343F00}" dt="2019-10-03T14:39:55.875" v="0" actId="26606"/>
          <ac:spMkLst>
            <pc:docMk/>
            <pc:sldMk cId="2211167003" sldId="257"/>
            <ac:spMk id="10" creationId="{E24F7045-1B8B-4422-9330-0BC8BF6065E3}"/>
          </ac:spMkLst>
        </pc:spChg>
        <pc:spChg chg="add">
          <ac:chgData name="Sarah Gothard" userId="0e53f415fda5f162" providerId="LiveId" clId="{211DCE5B-9721-4995-8CB7-AEB4B5343F00}" dt="2019-10-03T14:39:55.875" v="0" actId="26606"/>
          <ac:spMkLst>
            <pc:docMk/>
            <pc:sldMk cId="2211167003" sldId="257"/>
            <ac:spMk id="12" creationId="{7ED0B3BD-E968-4364-878A-47D3A6AEF099}"/>
          </ac:spMkLst>
        </pc:spChg>
        <pc:spChg chg="add">
          <ac:chgData name="Sarah Gothard" userId="0e53f415fda5f162" providerId="LiveId" clId="{211DCE5B-9721-4995-8CB7-AEB4B5343F00}" dt="2019-10-03T14:39:55.875" v="0" actId="26606"/>
          <ac:spMkLst>
            <pc:docMk/>
            <pc:sldMk cId="2211167003" sldId="257"/>
            <ac:spMk id="14" creationId="{C8E5BCBF-E5D0-444B-A584-4A5FF79F9D7E}"/>
          </ac:spMkLst>
        </pc:spChg>
        <pc:picChg chg="mod">
          <ac:chgData name="Sarah Gothard" userId="0e53f415fda5f162" providerId="LiveId" clId="{211DCE5B-9721-4995-8CB7-AEB4B5343F00}" dt="2019-10-03T14:39:55.875" v="0" actId="26606"/>
          <ac:picMkLst>
            <pc:docMk/>
            <pc:sldMk cId="2211167003" sldId="257"/>
            <ac:picMk id="2" creationId="{880FBFBB-EB66-4533-BEF6-9D562135DA96}"/>
          </ac:picMkLst>
        </pc:picChg>
      </pc:sldChg>
      <pc:sldChg chg="addSp modSp mod setBg">
        <pc:chgData name="Sarah Gothard" userId="0e53f415fda5f162" providerId="LiveId" clId="{211DCE5B-9721-4995-8CB7-AEB4B5343F00}" dt="2019-10-03T14:40:00.563" v="1" actId="26606"/>
        <pc:sldMkLst>
          <pc:docMk/>
          <pc:sldMk cId="2435997520" sldId="258"/>
        </pc:sldMkLst>
        <pc:spChg chg="mod ord">
          <ac:chgData name="Sarah Gothard" userId="0e53f415fda5f162" providerId="LiveId" clId="{211DCE5B-9721-4995-8CB7-AEB4B5343F00}" dt="2019-10-03T14:40:00.563" v="1" actId="26606"/>
          <ac:spMkLst>
            <pc:docMk/>
            <pc:sldMk cId="2435997520" sldId="258"/>
            <ac:spMk id="2" creationId="{06566DF2-C9A3-477E-A343-3FD64CAE02A4}"/>
          </ac:spMkLst>
        </pc:spChg>
        <pc:spChg chg="add">
          <ac:chgData name="Sarah Gothard" userId="0e53f415fda5f162" providerId="LiveId" clId="{211DCE5B-9721-4995-8CB7-AEB4B5343F00}" dt="2019-10-03T14:40:00.563" v="1" actId="26606"/>
          <ac:spMkLst>
            <pc:docMk/>
            <pc:sldMk cId="2435997520" sldId="258"/>
            <ac:spMk id="9" creationId="{E24F7045-1B8B-4422-9330-0BC8BF6065E3}"/>
          </ac:spMkLst>
        </pc:spChg>
        <pc:spChg chg="add">
          <ac:chgData name="Sarah Gothard" userId="0e53f415fda5f162" providerId="LiveId" clId="{211DCE5B-9721-4995-8CB7-AEB4B5343F00}" dt="2019-10-03T14:40:00.563" v="1" actId="26606"/>
          <ac:spMkLst>
            <pc:docMk/>
            <pc:sldMk cId="2435997520" sldId="258"/>
            <ac:spMk id="11" creationId="{7ED0B3BD-E968-4364-878A-47D3A6AEF099}"/>
          </ac:spMkLst>
        </pc:spChg>
        <pc:spChg chg="add">
          <ac:chgData name="Sarah Gothard" userId="0e53f415fda5f162" providerId="LiveId" clId="{211DCE5B-9721-4995-8CB7-AEB4B5343F00}" dt="2019-10-03T14:40:00.563" v="1" actId="26606"/>
          <ac:spMkLst>
            <pc:docMk/>
            <pc:sldMk cId="2435997520" sldId="258"/>
            <ac:spMk id="13" creationId="{C8E5BCBF-E5D0-444B-A584-4A5FF79F9D7E}"/>
          </ac:spMkLst>
        </pc:spChg>
        <pc:picChg chg="mod">
          <ac:chgData name="Sarah Gothard" userId="0e53f415fda5f162" providerId="LiveId" clId="{211DCE5B-9721-4995-8CB7-AEB4B5343F00}" dt="2019-10-03T14:40:00.563" v="1" actId="26606"/>
          <ac:picMkLst>
            <pc:docMk/>
            <pc:sldMk cId="2435997520" sldId="258"/>
            <ac:picMk id="4" creationId="{55002B03-97E3-4D50-ABC9-AEB0F9BAD5F5}"/>
          </ac:picMkLst>
        </pc:picChg>
      </pc:sldChg>
      <pc:sldChg chg="addSp modSp mod setBg">
        <pc:chgData name="Sarah Gothard" userId="0e53f415fda5f162" providerId="LiveId" clId="{211DCE5B-9721-4995-8CB7-AEB4B5343F00}" dt="2019-10-03T14:40:05.620" v="2" actId="26606"/>
        <pc:sldMkLst>
          <pc:docMk/>
          <pc:sldMk cId="3813328924" sldId="259"/>
        </pc:sldMkLst>
        <pc:spChg chg="mod ord">
          <ac:chgData name="Sarah Gothard" userId="0e53f415fda5f162" providerId="LiveId" clId="{211DCE5B-9721-4995-8CB7-AEB4B5343F00}" dt="2019-10-03T14:40:05.620" v="2" actId="26606"/>
          <ac:spMkLst>
            <pc:docMk/>
            <pc:sldMk cId="3813328924" sldId="259"/>
            <ac:spMk id="2" creationId="{772DBEB0-C6A0-428D-A21B-3ECCD9C3F871}"/>
          </ac:spMkLst>
        </pc:spChg>
        <pc:spChg chg="add">
          <ac:chgData name="Sarah Gothard" userId="0e53f415fda5f162" providerId="LiveId" clId="{211DCE5B-9721-4995-8CB7-AEB4B5343F00}" dt="2019-10-03T14:40:05.620" v="2" actId="26606"/>
          <ac:spMkLst>
            <pc:docMk/>
            <pc:sldMk cId="3813328924" sldId="259"/>
            <ac:spMk id="9" creationId="{E24F7045-1B8B-4422-9330-0BC8BF6065E3}"/>
          </ac:spMkLst>
        </pc:spChg>
        <pc:spChg chg="add">
          <ac:chgData name="Sarah Gothard" userId="0e53f415fda5f162" providerId="LiveId" clId="{211DCE5B-9721-4995-8CB7-AEB4B5343F00}" dt="2019-10-03T14:40:05.620" v="2" actId="26606"/>
          <ac:spMkLst>
            <pc:docMk/>
            <pc:sldMk cId="3813328924" sldId="259"/>
            <ac:spMk id="11" creationId="{7ED0B3BD-E968-4364-878A-47D3A6AEF099}"/>
          </ac:spMkLst>
        </pc:spChg>
        <pc:spChg chg="add">
          <ac:chgData name="Sarah Gothard" userId="0e53f415fda5f162" providerId="LiveId" clId="{211DCE5B-9721-4995-8CB7-AEB4B5343F00}" dt="2019-10-03T14:40:05.620" v="2" actId="26606"/>
          <ac:spMkLst>
            <pc:docMk/>
            <pc:sldMk cId="3813328924" sldId="259"/>
            <ac:spMk id="13" creationId="{C8E5BCBF-E5D0-444B-A584-4A5FF79F9D7E}"/>
          </ac:spMkLst>
        </pc:spChg>
        <pc:picChg chg="mod">
          <ac:chgData name="Sarah Gothard" userId="0e53f415fda5f162" providerId="LiveId" clId="{211DCE5B-9721-4995-8CB7-AEB4B5343F00}" dt="2019-10-03T14:40:05.620" v="2" actId="26606"/>
          <ac:picMkLst>
            <pc:docMk/>
            <pc:sldMk cId="3813328924" sldId="259"/>
            <ac:picMk id="4" creationId="{C1959079-8118-445D-886E-13CC8778EB2C}"/>
          </ac:picMkLst>
        </pc:picChg>
      </pc:sldChg>
      <pc:sldChg chg="addSp modSp mod setBg">
        <pc:chgData name="Sarah Gothard" userId="0e53f415fda5f162" providerId="LiveId" clId="{211DCE5B-9721-4995-8CB7-AEB4B5343F00}" dt="2019-10-03T14:40:09.954" v="3" actId="26606"/>
        <pc:sldMkLst>
          <pc:docMk/>
          <pc:sldMk cId="4091084582" sldId="260"/>
        </pc:sldMkLst>
        <pc:spChg chg="mod ord">
          <ac:chgData name="Sarah Gothard" userId="0e53f415fda5f162" providerId="LiveId" clId="{211DCE5B-9721-4995-8CB7-AEB4B5343F00}" dt="2019-10-03T14:40:09.954" v="3" actId="26606"/>
          <ac:spMkLst>
            <pc:docMk/>
            <pc:sldMk cId="4091084582" sldId="260"/>
            <ac:spMk id="2" creationId="{DC5753B1-CCAA-46B8-AD76-779F331BB039}"/>
          </ac:spMkLst>
        </pc:spChg>
        <pc:spChg chg="add">
          <ac:chgData name="Sarah Gothard" userId="0e53f415fda5f162" providerId="LiveId" clId="{211DCE5B-9721-4995-8CB7-AEB4B5343F00}" dt="2019-10-03T14:40:09.954" v="3" actId="26606"/>
          <ac:spMkLst>
            <pc:docMk/>
            <pc:sldMk cId="4091084582" sldId="260"/>
            <ac:spMk id="9" creationId="{E24F7045-1B8B-4422-9330-0BC8BF6065E3}"/>
          </ac:spMkLst>
        </pc:spChg>
        <pc:spChg chg="add">
          <ac:chgData name="Sarah Gothard" userId="0e53f415fda5f162" providerId="LiveId" clId="{211DCE5B-9721-4995-8CB7-AEB4B5343F00}" dt="2019-10-03T14:40:09.954" v="3" actId="26606"/>
          <ac:spMkLst>
            <pc:docMk/>
            <pc:sldMk cId="4091084582" sldId="260"/>
            <ac:spMk id="11" creationId="{7ED0B3BD-E968-4364-878A-47D3A6AEF099}"/>
          </ac:spMkLst>
        </pc:spChg>
        <pc:spChg chg="add">
          <ac:chgData name="Sarah Gothard" userId="0e53f415fda5f162" providerId="LiveId" clId="{211DCE5B-9721-4995-8CB7-AEB4B5343F00}" dt="2019-10-03T14:40:09.954" v="3" actId="26606"/>
          <ac:spMkLst>
            <pc:docMk/>
            <pc:sldMk cId="4091084582" sldId="260"/>
            <ac:spMk id="13" creationId="{C8E5BCBF-E5D0-444B-A584-4A5FF79F9D7E}"/>
          </ac:spMkLst>
        </pc:spChg>
        <pc:picChg chg="mod">
          <ac:chgData name="Sarah Gothard" userId="0e53f415fda5f162" providerId="LiveId" clId="{211DCE5B-9721-4995-8CB7-AEB4B5343F00}" dt="2019-10-03T14:40:09.954" v="3" actId="26606"/>
          <ac:picMkLst>
            <pc:docMk/>
            <pc:sldMk cId="4091084582" sldId="260"/>
            <ac:picMk id="4" creationId="{B0C77F3C-7744-4CE1-9B16-61B1F9ADE23B}"/>
          </ac:picMkLst>
        </pc:picChg>
      </pc:sldChg>
      <pc:sldChg chg="addSp modSp mod setBg">
        <pc:chgData name="Sarah Gothard" userId="0e53f415fda5f162" providerId="LiveId" clId="{211DCE5B-9721-4995-8CB7-AEB4B5343F00}" dt="2019-10-03T14:40:13.468" v="4" actId="26606"/>
        <pc:sldMkLst>
          <pc:docMk/>
          <pc:sldMk cId="749451243" sldId="261"/>
        </pc:sldMkLst>
        <pc:spChg chg="mod ord">
          <ac:chgData name="Sarah Gothard" userId="0e53f415fda5f162" providerId="LiveId" clId="{211DCE5B-9721-4995-8CB7-AEB4B5343F00}" dt="2019-10-03T14:40:13.468" v="4" actId="26606"/>
          <ac:spMkLst>
            <pc:docMk/>
            <pc:sldMk cId="749451243" sldId="261"/>
            <ac:spMk id="2" creationId="{7C91B2B7-83EF-4953-BDE1-C47C34855F8E}"/>
          </ac:spMkLst>
        </pc:spChg>
        <pc:spChg chg="add">
          <ac:chgData name="Sarah Gothard" userId="0e53f415fda5f162" providerId="LiveId" clId="{211DCE5B-9721-4995-8CB7-AEB4B5343F00}" dt="2019-10-03T14:40:13.468" v="4" actId="26606"/>
          <ac:spMkLst>
            <pc:docMk/>
            <pc:sldMk cId="749451243" sldId="261"/>
            <ac:spMk id="9" creationId="{E24F7045-1B8B-4422-9330-0BC8BF6065E3}"/>
          </ac:spMkLst>
        </pc:spChg>
        <pc:spChg chg="add">
          <ac:chgData name="Sarah Gothard" userId="0e53f415fda5f162" providerId="LiveId" clId="{211DCE5B-9721-4995-8CB7-AEB4B5343F00}" dt="2019-10-03T14:40:13.468" v="4" actId="26606"/>
          <ac:spMkLst>
            <pc:docMk/>
            <pc:sldMk cId="749451243" sldId="261"/>
            <ac:spMk id="11" creationId="{7ED0B3BD-E968-4364-878A-47D3A6AEF099}"/>
          </ac:spMkLst>
        </pc:spChg>
        <pc:spChg chg="add">
          <ac:chgData name="Sarah Gothard" userId="0e53f415fda5f162" providerId="LiveId" clId="{211DCE5B-9721-4995-8CB7-AEB4B5343F00}" dt="2019-10-03T14:40:13.468" v="4" actId="26606"/>
          <ac:spMkLst>
            <pc:docMk/>
            <pc:sldMk cId="749451243" sldId="261"/>
            <ac:spMk id="13" creationId="{C8E5BCBF-E5D0-444B-A584-4A5FF79F9D7E}"/>
          </ac:spMkLst>
        </pc:spChg>
        <pc:picChg chg="mod">
          <ac:chgData name="Sarah Gothard" userId="0e53f415fda5f162" providerId="LiveId" clId="{211DCE5B-9721-4995-8CB7-AEB4B5343F00}" dt="2019-10-03T14:40:13.468" v="4" actId="26606"/>
          <ac:picMkLst>
            <pc:docMk/>
            <pc:sldMk cId="749451243" sldId="261"/>
            <ac:picMk id="4" creationId="{2FFFCF78-A82B-4880-B742-04590542A528}"/>
          </ac:picMkLst>
        </pc:picChg>
      </pc:sldChg>
      <pc:sldChg chg="addSp modSp mod setBg">
        <pc:chgData name="Sarah Gothard" userId="0e53f415fda5f162" providerId="LiveId" clId="{211DCE5B-9721-4995-8CB7-AEB4B5343F00}" dt="2019-10-03T14:40:17.503" v="5" actId="26606"/>
        <pc:sldMkLst>
          <pc:docMk/>
          <pc:sldMk cId="416415701" sldId="262"/>
        </pc:sldMkLst>
        <pc:spChg chg="mod ord">
          <ac:chgData name="Sarah Gothard" userId="0e53f415fda5f162" providerId="LiveId" clId="{211DCE5B-9721-4995-8CB7-AEB4B5343F00}" dt="2019-10-03T14:40:17.503" v="5" actId="26606"/>
          <ac:spMkLst>
            <pc:docMk/>
            <pc:sldMk cId="416415701" sldId="262"/>
            <ac:spMk id="2" creationId="{3F9F8548-8B21-4DE0-9FDA-6BB11AA6C6AB}"/>
          </ac:spMkLst>
        </pc:spChg>
        <pc:spChg chg="add">
          <ac:chgData name="Sarah Gothard" userId="0e53f415fda5f162" providerId="LiveId" clId="{211DCE5B-9721-4995-8CB7-AEB4B5343F00}" dt="2019-10-03T14:40:17.503" v="5" actId="26606"/>
          <ac:spMkLst>
            <pc:docMk/>
            <pc:sldMk cId="416415701" sldId="262"/>
            <ac:spMk id="8" creationId="{E24F7045-1B8B-4422-9330-0BC8BF6065E3}"/>
          </ac:spMkLst>
        </pc:spChg>
        <pc:spChg chg="add">
          <ac:chgData name="Sarah Gothard" userId="0e53f415fda5f162" providerId="LiveId" clId="{211DCE5B-9721-4995-8CB7-AEB4B5343F00}" dt="2019-10-03T14:40:17.503" v="5" actId="26606"/>
          <ac:spMkLst>
            <pc:docMk/>
            <pc:sldMk cId="416415701" sldId="262"/>
            <ac:spMk id="10" creationId="{7ED0B3BD-E968-4364-878A-47D3A6AEF099}"/>
          </ac:spMkLst>
        </pc:spChg>
        <pc:spChg chg="add">
          <ac:chgData name="Sarah Gothard" userId="0e53f415fda5f162" providerId="LiveId" clId="{211DCE5B-9721-4995-8CB7-AEB4B5343F00}" dt="2019-10-03T14:40:17.503" v="5" actId="26606"/>
          <ac:spMkLst>
            <pc:docMk/>
            <pc:sldMk cId="416415701" sldId="262"/>
            <ac:spMk id="12" creationId="{C8E5BCBF-E5D0-444B-A584-4A5FF79F9D7E}"/>
          </ac:spMkLst>
        </pc:spChg>
        <pc:picChg chg="mod">
          <ac:chgData name="Sarah Gothard" userId="0e53f415fda5f162" providerId="LiveId" clId="{211DCE5B-9721-4995-8CB7-AEB4B5343F00}" dt="2019-10-03T14:40:17.503" v="5" actId="26606"/>
          <ac:picMkLst>
            <pc:docMk/>
            <pc:sldMk cId="416415701" sldId="262"/>
            <ac:picMk id="3" creationId="{62C6D592-BB88-48B4-AE39-42D9DF9345AB}"/>
          </ac:picMkLst>
        </pc:picChg>
      </pc:sldChg>
      <pc:sldChg chg="addSp delSp modSp mod setBg">
        <pc:chgData name="Sarah Gothard" userId="0e53f415fda5f162" providerId="LiveId" clId="{211DCE5B-9721-4995-8CB7-AEB4B5343F00}" dt="2019-10-03T14:40:42.472" v="11" actId="1076"/>
        <pc:sldMkLst>
          <pc:docMk/>
          <pc:sldMk cId="586742451" sldId="263"/>
        </pc:sldMkLst>
        <pc:spChg chg="mod ord">
          <ac:chgData name="Sarah Gothard" userId="0e53f415fda5f162" providerId="LiveId" clId="{211DCE5B-9721-4995-8CB7-AEB4B5343F00}" dt="2019-10-03T14:40:35.104" v="9" actId="26606"/>
          <ac:spMkLst>
            <pc:docMk/>
            <pc:sldMk cId="586742451" sldId="263"/>
            <ac:spMk id="2" creationId="{0D40DC53-41A0-4E22-855A-2BE966BC339F}"/>
          </ac:spMkLst>
        </pc:spChg>
        <pc:spChg chg="add del">
          <ac:chgData name="Sarah Gothard" userId="0e53f415fda5f162" providerId="LiveId" clId="{211DCE5B-9721-4995-8CB7-AEB4B5343F00}" dt="2019-10-03T14:40:25.220" v="7" actId="26606"/>
          <ac:spMkLst>
            <pc:docMk/>
            <pc:sldMk cId="586742451" sldId="263"/>
            <ac:spMk id="10" creationId="{E1B06D72-EEA4-4E56-9D5E-96440C15A1D9}"/>
          </ac:spMkLst>
        </pc:spChg>
        <pc:spChg chg="add del">
          <ac:chgData name="Sarah Gothard" userId="0e53f415fda5f162" providerId="LiveId" clId="{211DCE5B-9721-4995-8CB7-AEB4B5343F00}" dt="2019-10-03T14:40:35.104" v="9" actId="26606"/>
          <ac:spMkLst>
            <pc:docMk/>
            <pc:sldMk cId="586742451" sldId="263"/>
            <ac:spMk id="12" creationId="{1149F43D-E43A-49B5-B781-48DF10A581BD}"/>
          </ac:spMkLst>
        </pc:spChg>
        <pc:spChg chg="add">
          <ac:chgData name="Sarah Gothard" userId="0e53f415fda5f162" providerId="LiveId" clId="{211DCE5B-9721-4995-8CB7-AEB4B5343F00}" dt="2019-10-03T14:40:35.104" v="9" actId="26606"/>
          <ac:spMkLst>
            <pc:docMk/>
            <pc:sldMk cId="586742451" sldId="263"/>
            <ac:spMk id="17" creationId="{E24F7045-1B8B-4422-9330-0BC8BF6065E3}"/>
          </ac:spMkLst>
        </pc:spChg>
        <pc:spChg chg="add">
          <ac:chgData name="Sarah Gothard" userId="0e53f415fda5f162" providerId="LiveId" clId="{211DCE5B-9721-4995-8CB7-AEB4B5343F00}" dt="2019-10-03T14:40:35.104" v="9" actId="26606"/>
          <ac:spMkLst>
            <pc:docMk/>
            <pc:sldMk cId="586742451" sldId="263"/>
            <ac:spMk id="19" creationId="{7ED0B3BD-E968-4364-878A-47D3A6AEF099}"/>
          </ac:spMkLst>
        </pc:spChg>
        <pc:spChg chg="add">
          <ac:chgData name="Sarah Gothard" userId="0e53f415fda5f162" providerId="LiveId" clId="{211DCE5B-9721-4995-8CB7-AEB4B5343F00}" dt="2019-10-03T14:40:35.104" v="9" actId="26606"/>
          <ac:spMkLst>
            <pc:docMk/>
            <pc:sldMk cId="586742451" sldId="263"/>
            <ac:spMk id="21" creationId="{C8E5BCBF-E5D0-444B-A584-4A5FF79F9D7E}"/>
          </ac:spMkLst>
        </pc:spChg>
        <pc:picChg chg="mod">
          <ac:chgData name="Sarah Gothard" userId="0e53f415fda5f162" providerId="LiveId" clId="{211DCE5B-9721-4995-8CB7-AEB4B5343F00}" dt="2019-10-03T14:40:42.472" v="11" actId="1076"/>
          <ac:picMkLst>
            <pc:docMk/>
            <pc:sldMk cId="586742451" sldId="263"/>
            <ac:picMk id="3" creationId="{4266EBD7-8DD6-48C5-B82B-2A6A5642578B}"/>
          </ac:picMkLst>
        </pc:picChg>
        <pc:picChg chg="add del">
          <ac:chgData name="Sarah Gothard" userId="0e53f415fda5f162" providerId="LiveId" clId="{211DCE5B-9721-4995-8CB7-AEB4B5343F00}" dt="2019-10-03T14:40:25.220" v="7" actId="26606"/>
          <ac:picMkLst>
            <pc:docMk/>
            <pc:sldMk cId="586742451" sldId="263"/>
            <ac:picMk id="8" creationId="{97EEB557-E045-4967-91EE-5412EB4FABEC}"/>
          </ac:picMkLst>
        </pc:picChg>
      </pc:sldChg>
      <pc:sldChg chg="addSp modSp mod setBg">
        <pc:chgData name="Sarah Gothard" userId="0e53f415fda5f162" providerId="LiveId" clId="{211DCE5B-9721-4995-8CB7-AEB4B5343F00}" dt="2019-10-03T14:40:48.744" v="12" actId="26606"/>
        <pc:sldMkLst>
          <pc:docMk/>
          <pc:sldMk cId="1935678976" sldId="264"/>
        </pc:sldMkLst>
        <pc:spChg chg="mod ord">
          <ac:chgData name="Sarah Gothard" userId="0e53f415fda5f162" providerId="LiveId" clId="{211DCE5B-9721-4995-8CB7-AEB4B5343F00}" dt="2019-10-03T14:40:48.744" v="12" actId="26606"/>
          <ac:spMkLst>
            <pc:docMk/>
            <pc:sldMk cId="1935678976" sldId="264"/>
            <ac:spMk id="2" creationId="{EDC35A22-EB99-474A-989D-431D48A728A6}"/>
          </ac:spMkLst>
        </pc:spChg>
        <pc:spChg chg="add">
          <ac:chgData name="Sarah Gothard" userId="0e53f415fda5f162" providerId="LiveId" clId="{211DCE5B-9721-4995-8CB7-AEB4B5343F00}" dt="2019-10-03T14:40:48.744" v="12" actId="26606"/>
          <ac:spMkLst>
            <pc:docMk/>
            <pc:sldMk cId="1935678976" sldId="264"/>
            <ac:spMk id="9" creationId="{E24F7045-1B8B-4422-9330-0BC8BF6065E3}"/>
          </ac:spMkLst>
        </pc:spChg>
        <pc:spChg chg="add">
          <ac:chgData name="Sarah Gothard" userId="0e53f415fda5f162" providerId="LiveId" clId="{211DCE5B-9721-4995-8CB7-AEB4B5343F00}" dt="2019-10-03T14:40:48.744" v="12" actId="26606"/>
          <ac:spMkLst>
            <pc:docMk/>
            <pc:sldMk cId="1935678976" sldId="264"/>
            <ac:spMk id="11" creationId="{7ED0B3BD-E968-4364-878A-47D3A6AEF099}"/>
          </ac:spMkLst>
        </pc:spChg>
        <pc:spChg chg="add">
          <ac:chgData name="Sarah Gothard" userId="0e53f415fda5f162" providerId="LiveId" clId="{211DCE5B-9721-4995-8CB7-AEB4B5343F00}" dt="2019-10-03T14:40:48.744" v="12" actId="26606"/>
          <ac:spMkLst>
            <pc:docMk/>
            <pc:sldMk cId="1935678976" sldId="264"/>
            <ac:spMk id="13" creationId="{C8E5BCBF-E5D0-444B-A584-4A5FF79F9D7E}"/>
          </ac:spMkLst>
        </pc:spChg>
        <pc:picChg chg="mod">
          <ac:chgData name="Sarah Gothard" userId="0e53f415fda5f162" providerId="LiveId" clId="{211DCE5B-9721-4995-8CB7-AEB4B5343F00}" dt="2019-10-03T14:40:48.744" v="12" actId="26606"/>
          <ac:picMkLst>
            <pc:docMk/>
            <pc:sldMk cId="1935678976" sldId="264"/>
            <ac:picMk id="4" creationId="{2253FDDA-47B4-482B-B248-72C8301F8348}"/>
          </ac:picMkLst>
        </pc:picChg>
      </pc:sldChg>
      <pc:sldChg chg="addSp modSp mod setBg">
        <pc:chgData name="Sarah Gothard" userId="0e53f415fda5f162" providerId="LiveId" clId="{211DCE5B-9721-4995-8CB7-AEB4B5343F00}" dt="2019-10-03T14:40:53.269" v="13" actId="26606"/>
        <pc:sldMkLst>
          <pc:docMk/>
          <pc:sldMk cId="3897542003" sldId="265"/>
        </pc:sldMkLst>
        <pc:spChg chg="mod ord">
          <ac:chgData name="Sarah Gothard" userId="0e53f415fda5f162" providerId="LiveId" clId="{211DCE5B-9721-4995-8CB7-AEB4B5343F00}" dt="2019-10-03T14:40:53.269" v="13" actId="26606"/>
          <ac:spMkLst>
            <pc:docMk/>
            <pc:sldMk cId="3897542003" sldId="265"/>
            <ac:spMk id="2" creationId="{36444DD0-411C-4771-B020-D3E3B553B5BF}"/>
          </ac:spMkLst>
        </pc:spChg>
        <pc:spChg chg="add">
          <ac:chgData name="Sarah Gothard" userId="0e53f415fda5f162" providerId="LiveId" clId="{211DCE5B-9721-4995-8CB7-AEB4B5343F00}" dt="2019-10-03T14:40:53.269" v="13" actId="26606"/>
          <ac:spMkLst>
            <pc:docMk/>
            <pc:sldMk cId="3897542003" sldId="265"/>
            <ac:spMk id="9" creationId="{E24F7045-1B8B-4422-9330-0BC8BF6065E3}"/>
          </ac:spMkLst>
        </pc:spChg>
        <pc:spChg chg="add">
          <ac:chgData name="Sarah Gothard" userId="0e53f415fda5f162" providerId="LiveId" clId="{211DCE5B-9721-4995-8CB7-AEB4B5343F00}" dt="2019-10-03T14:40:53.269" v="13" actId="26606"/>
          <ac:spMkLst>
            <pc:docMk/>
            <pc:sldMk cId="3897542003" sldId="265"/>
            <ac:spMk id="11" creationId="{7ED0B3BD-E968-4364-878A-47D3A6AEF099}"/>
          </ac:spMkLst>
        </pc:spChg>
        <pc:spChg chg="add">
          <ac:chgData name="Sarah Gothard" userId="0e53f415fda5f162" providerId="LiveId" clId="{211DCE5B-9721-4995-8CB7-AEB4B5343F00}" dt="2019-10-03T14:40:53.269" v="13" actId="26606"/>
          <ac:spMkLst>
            <pc:docMk/>
            <pc:sldMk cId="3897542003" sldId="265"/>
            <ac:spMk id="13" creationId="{C8E5BCBF-E5D0-444B-A584-4A5FF79F9D7E}"/>
          </ac:spMkLst>
        </pc:spChg>
        <pc:picChg chg="mod">
          <ac:chgData name="Sarah Gothard" userId="0e53f415fda5f162" providerId="LiveId" clId="{211DCE5B-9721-4995-8CB7-AEB4B5343F00}" dt="2019-10-03T14:40:53.269" v="13" actId="26606"/>
          <ac:picMkLst>
            <pc:docMk/>
            <pc:sldMk cId="3897542003" sldId="265"/>
            <ac:picMk id="4" creationId="{BF8D5E66-866C-48D9-85EB-C95E970FEC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63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17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54575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151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7491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07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3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26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03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19135" y="649287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1935" y="6557241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9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0FBFBB-EB66-4533-BEF6-9D562135D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256706"/>
            <a:ext cx="10905066" cy="234458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02B03-97E3-4D50-ABC9-AEB0F9BA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566DF2-C9A3-477E-A343-3FD64CAE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9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59079-8118-445D-886E-13CC8778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02291"/>
            <a:ext cx="10905066" cy="30534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2DBEB0-C6A0-428D-A21B-3ECCD9C3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77F3C-7744-4CE1-9B16-61B1F9ADE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5753B1-CCAA-46B8-AD76-779F331B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FCF78-A82B-4880-B742-04590542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88660"/>
            <a:ext cx="10905066" cy="30806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91B2B7-83EF-4953-BDE1-C47C3485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5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6D592-BB88-48B4-AE39-42D9DF93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9F8548-8B21-4DE0-9FDA-6BB11AA6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6EBD7-8DD6-48C5-B82B-2A6A5642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548" y="1338392"/>
            <a:ext cx="8446904" cy="418121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40DC53-41A0-4E22-855A-2BE966BC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3FDDA-47B4-482B-B248-72C8301F8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C35A22-EB99-474A-989D-431D48A7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D5E66-866C-48D9-85EB-C95E970FE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88660"/>
            <a:ext cx="10905066" cy="30806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444DD0-411C-4771-B020-D3E3B553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2038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Public Domain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42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2019-10-03T14:40:53Z</dcterms:created>
  <dcterms:modified xsi:type="dcterms:W3CDTF">2019-10-03T14:40:57Z</dcterms:modified>
</cp:coreProperties>
</file>