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42" r:id="rId1"/>
  </p:sldMasterIdLst>
  <p:notesMasterIdLst>
    <p:notesMasterId r:id="rId9"/>
  </p:notesMasterIdLst>
  <p:handoutMasterIdLst>
    <p:handoutMasterId r:id="rId10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1521C80-D92B-42B8-AF77-AF9DD709AA6A}" v="5" dt="2019-10-04T00:15:37.750"/>
  </p1510:revLst>
</p1510:revInfo>
</file>

<file path=ppt/tableStyles.xml><?xml version="1.0" encoding="utf-8"?>
<a:tblStyleLst xmlns:a="http://schemas.openxmlformats.org/drawingml/2006/main" def="{21E4AEA4-8DFA-4A89-87EB-49C32662AFE0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91" autoAdjust="0"/>
    <p:restoredTop sz="91160" autoAdjust="0"/>
  </p:normalViewPr>
  <p:slideViewPr>
    <p:cSldViewPr snapToGrid="0" showGuides="1">
      <p:cViewPr varScale="1">
        <p:scale>
          <a:sx n="65" d="100"/>
          <a:sy n="65" d="100"/>
        </p:scale>
        <p:origin x="22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171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Gothard" userId="0e53f415fda5f162" providerId="LiveId" clId="{51521C80-D92B-42B8-AF77-AF9DD709AA6A}"/>
    <pc:docChg chg="undo custSel mod modSld">
      <pc:chgData name="Sarah Gothard" userId="0e53f415fda5f162" providerId="LiveId" clId="{51521C80-D92B-42B8-AF77-AF9DD709AA6A}" dt="2019-10-04T00:15:53.659" v="18" actId="26606"/>
      <pc:docMkLst>
        <pc:docMk/>
      </pc:docMkLst>
      <pc:sldChg chg="addSp modSp mod setBg">
        <pc:chgData name="Sarah Gothard" userId="0e53f415fda5f162" providerId="LiveId" clId="{51521C80-D92B-42B8-AF77-AF9DD709AA6A}" dt="2019-10-04T00:14:09.055" v="0" actId="26606"/>
        <pc:sldMkLst>
          <pc:docMk/>
          <pc:sldMk cId="2211167003" sldId="257"/>
        </pc:sldMkLst>
        <pc:spChg chg="mod ord">
          <ac:chgData name="Sarah Gothard" userId="0e53f415fda5f162" providerId="LiveId" clId="{51521C80-D92B-42B8-AF77-AF9DD709AA6A}" dt="2019-10-04T00:14:09.055" v="0" actId="26606"/>
          <ac:spMkLst>
            <pc:docMk/>
            <pc:sldMk cId="2211167003" sldId="257"/>
            <ac:spMk id="5" creationId="{B35277B3-F2AB-47E8-A410-E4DFF7CB251C}"/>
          </ac:spMkLst>
        </pc:spChg>
        <pc:spChg chg="add">
          <ac:chgData name="Sarah Gothard" userId="0e53f415fda5f162" providerId="LiveId" clId="{51521C80-D92B-42B8-AF77-AF9DD709AA6A}" dt="2019-10-04T00:14:09.055" v="0" actId="26606"/>
          <ac:spMkLst>
            <pc:docMk/>
            <pc:sldMk cId="2211167003" sldId="257"/>
            <ac:spMk id="10" creationId="{01D0AF59-99C3-4251-AB9A-C966C6AD4400}"/>
          </ac:spMkLst>
        </pc:spChg>
        <pc:spChg chg="add">
          <ac:chgData name="Sarah Gothard" userId="0e53f415fda5f162" providerId="LiveId" clId="{51521C80-D92B-42B8-AF77-AF9DD709AA6A}" dt="2019-10-04T00:14:09.055" v="0" actId="26606"/>
          <ac:spMkLst>
            <pc:docMk/>
            <pc:sldMk cId="2211167003" sldId="257"/>
            <ac:spMk id="12" creationId="{1855405F-37A2-4869-9154-F8BE3BECE6C3}"/>
          </ac:spMkLst>
        </pc:spChg>
        <pc:picChg chg="mod">
          <ac:chgData name="Sarah Gothard" userId="0e53f415fda5f162" providerId="LiveId" clId="{51521C80-D92B-42B8-AF77-AF9DD709AA6A}" dt="2019-10-04T00:14:09.055" v="0" actId="26606"/>
          <ac:picMkLst>
            <pc:docMk/>
            <pc:sldMk cId="2211167003" sldId="257"/>
            <ac:picMk id="3" creationId="{96C0266A-07E6-4453-98E8-8394F1C79F60}"/>
          </ac:picMkLst>
        </pc:picChg>
      </pc:sldChg>
      <pc:sldChg chg="addSp modSp mod setBg">
        <pc:chgData name="Sarah Gothard" userId="0e53f415fda5f162" providerId="LiveId" clId="{51521C80-D92B-42B8-AF77-AF9DD709AA6A}" dt="2019-10-04T00:14:13.394" v="1" actId="26606"/>
        <pc:sldMkLst>
          <pc:docMk/>
          <pc:sldMk cId="4003396740" sldId="258"/>
        </pc:sldMkLst>
        <pc:spChg chg="mod ord">
          <ac:chgData name="Sarah Gothard" userId="0e53f415fda5f162" providerId="LiveId" clId="{51521C80-D92B-42B8-AF77-AF9DD709AA6A}" dt="2019-10-04T00:14:13.394" v="1" actId="26606"/>
          <ac:spMkLst>
            <pc:docMk/>
            <pc:sldMk cId="4003396740" sldId="258"/>
            <ac:spMk id="4" creationId="{F44DA02E-749E-4505-82B1-B16204F1EC1A}"/>
          </ac:spMkLst>
        </pc:spChg>
        <pc:spChg chg="add">
          <ac:chgData name="Sarah Gothard" userId="0e53f415fda5f162" providerId="LiveId" clId="{51521C80-D92B-42B8-AF77-AF9DD709AA6A}" dt="2019-10-04T00:14:13.394" v="1" actId="26606"/>
          <ac:spMkLst>
            <pc:docMk/>
            <pc:sldMk cId="4003396740" sldId="258"/>
            <ac:spMk id="9" creationId="{01D0AF59-99C3-4251-AB9A-C966C6AD4400}"/>
          </ac:spMkLst>
        </pc:spChg>
        <pc:spChg chg="add">
          <ac:chgData name="Sarah Gothard" userId="0e53f415fda5f162" providerId="LiveId" clId="{51521C80-D92B-42B8-AF77-AF9DD709AA6A}" dt="2019-10-04T00:14:13.394" v="1" actId="26606"/>
          <ac:spMkLst>
            <pc:docMk/>
            <pc:sldMk cId="4003396740" sldId="258"/>
            <ac:spMk id="11" creationId="{1855405F-37A2-4869-9154-F8BE3BECE6C3}"/>
          </ac:spMkLst>
        </pc:spChg>
        <pc:picChg chg="mod">
          <ac:chgData name="Sarah Gothard" userId="0e53f415fda5f162" providerId="LiveId" clId="{51521C80-D92B-42B8-AF77-AF9DD709AA6A}" dt="2019-10-04T00:14:13.394" v="1" actId="26606"/>
          <ac:picMkLst>
            <pc:docMk/>
            <pc:sldMk cId="4003396740" sldId="258"/>
            <ac:picMk id="2" creationId="{2DC27B82-251B-4510-8C6B-F39A74CACA5F}"/>
          </ac:picMkLst>
        </pc:picChg>
      </pc:sldChg>
      <pc:sldChg chg="addSp modSp mod setBg">
        <pc:chgData name="Sarah Gothard" userId="0e53f415fda5f162" providerId="LiveId" clId="{51521C80-D92B-42B8-AF77-AF9DD709AA6A}" dt="2019-10-04T00:14:18.034" v="2" actId="26606"/>
        <pc:sldMkLst>
          <pc:docMk/>
          <pc:sldMk cId="1852858521" sldId="259"/>
        </pc:sldMkLst>
        <pc:spChg chg="mod ord">
          <ac:chgData name="Sarah Gothard" userId="0e53f415fda5f162" providerId="LiveId" clId="{51521C80-D92B-42B8-AF77-AF9DD709AA6A}" dt="2019-10-04T00:14:18.034" v="2" actId="26606"/>
          <ac:spMkLst>
            <pc:docMk/>
            <pc:sldMk cId="1852858521" sldId="259"/>
            <ac:spMk id="4" creationId="{53F6DBEF-A1FE-410A-B67A-23B68A5AFBE3}"/>
          </ac:spMkLst>
        </pc:spChg>
        <pc:spChg chg="add">
          <ac:chgData name="Sarah Gothard" userId="0e53f415fda5f162" providerId="LiveId" clId="{51521C80-D92B-42B8-AF77-AF9DD709AA6A}" dt="2019-10-04T00:14:18.034" v="2" actId="26606"/>
          <ac:spMkLst>
            <pc:docMk/>
            <pc:sldMk cId="1852858521" sldId="259"/>
            <ac:spMk id="9" creationId="{01D0AF59-99C3-4251-AB9A-C966C6AD4400}"/>
          </ac:spMkLst>
        </pc:spChg>
        <pc:spChg chg="add">
          <ac:chgData name="Sarah Gothard" userId="0e53f415fda5f162" providerId="LiveId" clId="{51521C80-D92B-42B8-AF77-AF9DD709AA6A}" dt="2019-10-04T00:14:18.034" v="2" actId="26606"/>
          <ac:spMkLst>
            <pc:docMk/>
            <pc:sldMk cId="1852858521" sldId="259"/>
            <ac:spMk id="11" creationId="{1855405F-37A2-4869-9154-F8BE3BECE6C3}"/>
          </ac:spMkLst>
        </pc:spChg>
        <pc:picChg chg="mod">
          <ac:chgData name="Sarah Gothard" userId="0e53f415fda5f162" providerId="LiveId" clId="{51521C80-D92B-42B8-AF77-AF9DD709AA6A}" dt="2019-10-04T00:14:18.034" v="2" actId="26606"/>
          <ac:picMkLst>
            <pc:docMk/>
            <pc:sldMk cId="1852858521" sldId="259"/>
            <ac:picMk id="2" creationId="{6186D4DB-1600-4814-BCB1-8E3EC2C58956}"/>
          </ac:picMkLst>
        </pc:picChg>
      </pc:sldChg>
      <pc:sldChg chg="addSp modSp mod setBg">
        <pc:chgData name="Sarah Gothard" userId="0e53f415fda5f162" providerId="LiveId" clId="{51521C80-D92B-42B8-AF77-AF9DD709AA6A}" dt="2019-10-04T00:14:21.869" v="3" actId="26606"/>
        <pc:sldMkLst>
          <pc:docMk/>
          <pc:sldMk cId="2811043951" sldId="260"/>
        </pc:sldMkLst>
        <pc:spChg chg="mod ord">
          <ac:chgData name="Sarah Gothard" userId="0e53f415fda5f162" providerId="LiveId" clId="{51521C80-D92B-42B8-AF77-AF9DD709AA6A}" dt="2019-10-04T00:14:21.869" v="3" actId="26606"/>
          <ac:spMkLst>
            <pc:docMk/>
            <pc:sldMk cId="2811043951" sldId="260"/>
            <ac:spMk id="4" creationId="{3F3476C4-A689-40F6-AE20-99624B646A0B}"/>
          </ac:spMkLst>
        </pc:spChg>
        <pc:spChg chg="add">
          <ac:chgData name="Sarah Gothard" userId="0e53f415fda5f162" providerId="LiveId" clId="{51521C80-D92B-42B8-AF77-AF9DD709AA6A}" dt="2019-10-04T00:14:21.869" v="3" actId="26606"/>
          <ac:spMkLst>
            <pc:docMk/>
            <pc:sldMk cId="2811043951" sldId="260"/>
            <ac:spMk id="9" creationId="{01D0AF59-99C3-4251-AB9A-C966C6AD4400}"/>
          </ac:spMkLst>
        </pc:spChg>
        <pc:spChg chg="add">
          <ac:chgData name="Sarah Gothard" userId="0e53f415fda5f162" providerId="LiveId" clId="{51521C80-D92B-42B8-AF77-AF9DD709AA6A}" dt="2019-10-04T00:14:21.869" v="3" actId="26606"/>
          <ac:spMkLst>
            <pc:docMk/>
            <pc:sldMk cId="2811043951" sldId="260"/>
            <ac:spMk id="11" creationId="{1855405F-37A2-4869-9154-F8BE3BECE6C3}"/>
          </ac:spMkLst>
        </pc:spChg>
        <pc:picChg chg="mod">
          <ac:chgData name="Sarah Gothard" userId="0e53f415fda5f162" providerId="LiveId" clId="{51521C80-D92B-42B8-AF77-AF9DD709AA6A}" dt="2019-10-04T00:14:21.869" v="3" actId="26606"/>
          <ac:picMkLst>
            <pc:docMk/>
            <pc:sldMk cId="2811043951" sldId="260"/>
            <ac:picMk id="2" creationId="{F6F60067-11EE-4FF3-8DF5-D6214D38C536}"/>
          </ac:picMkLst>
        </pc:picChg>
      </pc:sldChg>
      <pc:sldChg chg="addSp delSp modSp mod setBg">
        <pc:chgData name="Sarah Gothard" userId="0e53f415fda5f162" providerId="LiveId" clId="{51521C80-D92B-42B8-AF77-AF9DD709AA6A}" dt="2019-10-04T00:15:39.946" v="12" actId="26606"/>
        <pc:sldMkLst>
          <pc:docMk/>
          <pc:sldMk cId="3909806591" sldId="261"/>
        </pc:sldMkLst>
        <pc:spChg chg="mod ord">
          <ac:chgData name="Sarah Gothard" userId="0e53f415fda5f162" providerId="LiveId" clId="{51521C80-D92B-42B8-AF77-AF9DD709AA6A}" dt="2019-10-04T00:15:39.946" v="12" actId="26606"/>
          <ac:spMkLst>
            <pc:docMk/>
            <pc:sldMk cId="3909806591" sldId="261"/>
            <ac:spMk id="4" creationId="{0106C229-F973-4F9F-ABC9-7CF8E9995DFC}"/>
          </ac:spMkLst>
        </pc:spChg>
        <pc:spChg chg="add del">
          <ac:chgData name="Sarah Gothard" userId="0e53f415fda5f162" providerId="LiveId" clId="{51521C80-D92B-42B8-AF77-AF9DD709AA6A}" dt="2019-10-04T00:14:30.420" v="7" actId="26606"/>
          <ac:spMkLst>
            <pc:docMk/>
            <pc:sldMk cId="3909806591" sldId="261"/>
            <ac:spMk id="9" creationId="{01D0AF59-99C3-4251-AB9A-C966C6AD4400}"/>
          </ac:spMkLst>
        </pc:spChg>
        <pc:spChg chg="add">
          <ac:chgData name="Sarah Gothard" userId="0e53f415fda5f162" providerId="LiveId" clId="{51521C80-D92B-42B8-AF77-AF9DD709AA6A}" dt="2019-10-04T00:15:39.946" v="12" actId="26606"/>
          <ac:spMkLst>
            <pc:docMk/>
            <pc:sldMk cId="3909806591" sldId="261"/>
            <ac:spMk id="10" creationId="{01D0AF59-99C3-4251-AB9A-C966C6AD4400}"/>
          </ac:spMkLst>
        </pc:spChg>
        <pc:spChg chg="add del">
          <ac:chgData name="Sarah Gothard" userId="0e53f415fda5f162" providerId="LiveId" clId="{51521C80-D92B-42B8-AF77-AF9DD709AA6A}" dt="2019-10-04T00:14:30.420" v="7" actId="26606"/>
          <ac:spMkLst>
            <pc:docMk/>
            <pc:sldMk cId="3909806591" sldId="261"/>
            <ac:spMk id="11" creationId="{1855405F-37A2-4869-9154-F8BE3BECE6C3}"/>
          </ac:spMkLst>
        </pc:spChg>
        <pc:spChg chg="add">
          <ac:chgData name="Sarah Gothard" userId="0e53f415fda5f162" providerId="LiveId" clId="{51521C80-D92B-42B8-AF77-AF9DD709AA6A}" dt="2019-10-04T00:15:39.946" v="12" actId="26606"/>
          <ac:spMkLst>
            <pc:docMk/>
            <pc:sldMk cId="3909806591" sldId="261"/>
            <ac:spMk id="12" creationId="{1855405F-37A2-4869-9154-F8BE3BECE6C3}"/>
          </ac:spMkLst>
        </pc:spChg>
        <pc:picChg chg="add del mod">
          <ac:chgData name="Sarah Gothard" userId="0e53f415fda5f162" providerId="LiveId" clId="{51521C80-D92B-42B8-AF77-AF9DD709AA6A}" dt="2019-10-04T00:14:32.103" v="8"/>
          <ac:picMkLst>
            <pc:docMk/>
            <pc:sldMk cId="3909806591" sldId="261"/>
            <ac:picMk id="2" creationId="{13FD6145-72EB-4683-9B6C-A42BA4272BFD}"/>
          </ac:picMkLst>
        </pc:picChg>
        <pc:picChg chg="add del">
          <ac:chgData name="Sarah Gothard" userId="0e53f415fda5f162" providerId="LiveId" clId="{51521C80-D92B-42B8-AF77-AF9DD709AA6A}" dt="2019-10-04T00:15:37.497" v="10" actId="478"/>
          <ac:picMkLst>
            <pc:docMk/>
            <pc:sldMk cId="3909806591" sldId="261"/>
            <ac:picMk id="3" creationId="{C257D27A-2BFD-46C8-A6B8-66DBE2557692}"/>
          </ac:picMkLst>
        </pc:picChg>
        <pc:picChg chg="add mod">
          <ac:chgData name="Sarah Gothard" userId="0e53f415fda5f162" providerId="LiveId" clId="{51521C80-D92B-42B8-AF77-AF9DD709AA6A}" dt="2019-10-04T00:15:39.946" v="12" actId="26606"/>
          <ac:picMkLst>
            <pc:docMk/>
            <pc:sldMk cId="3909806591" sldId="261"/>
            <ac:picMk id="5" creationId="{BD4897EE-78F4-47B4-A57B-8397236AE3A4}"/>
          </ac:picMkLst>
        </pc:picChg>
      </pc:sldChg>
      <pc:sldChg chg="addSp modSp mod setBg">
        <pc:chgData name="Sarah Gothard" userId="0e53f415fda5f162" providerId="LiveId" clId="{51521C80-D92B-42B8-AF77-AF9DD709AA6A}" dt="2019-10-04T00:15:43.204" v="13" actId="26606"/>
        <pc:sldMkLst>
          <pc:docMk/>
          <pc:sldMk cId="3535573148" sldId="262"/>
        </pc:sldMkLst>
        <pc:spChg chg="mod ord">
          <ac:chgData name="Sarah Gothard" userId="0e53f415fda5f162" providerId="LiveId" clId="{51521C80-D92B-42B8-AF77-AF9DD709AA6A}" dt="2019-10-04T00:15:43.204" v="13" actId="26606"/>
          <ac:spMkLst>
            <pc:docMk/>
            <pc:sldMk cId="3535573148" sldId="262"/>
            <ac:spMk id="4" creationId="{1C642361-B62F-4C52-92C5-9CCBCC9C7FC6}"/>
          </ac:spMkLst>
        </pc:spChg>
        <pc:spChg chg="add">
          <ac:chgData name="Sarah Gothard" userId="0e53f415fda5f162" providerId="LiveId" clId="{51521C80-D92B-42B8-AF77-AF9DD709AA6A}" dt="2019-10-04T00:15:43.204" v="13" actId="26606"/>
          <ac:spMkLst>
            <pc:docMk/>
            <pc:sldMk cId="3535573148" sldId="262"/>
            <ac:spMk id="9" creationId="{01D0AF59-99C3-4251-AB9A-C966C6AD4400}"/>
          </ac:spMkLst>
        </pc:spChg>
        <pc:spChg chg="add">
          <ac:chgData name="Sarah Gothard" userId="0e53f415fda5f162" providerId="LiveId" clId="{51521C80-D92B-42B8-AF77-AF9DD709AA6A}" dt="2019-10-04T00:15:43.204" v="13" actId="26606"/>
          <ac:spMkLst>
            <pc:docMk/>
            <pc:sldMk cId="3535573148" sldId="262"/>
            <ac:spMk id="11" creationId="{1855405F-37A2-4869-9154-F8BE3BECE6C3}"/>
          </ac:spMkLst>
        </pc:spChg>
        <pc:picChg chg="mod">
          <ac:chgData name="Sarah Gothard" userId="0e53f415fda5f162" providerId="LiveId" clId="{51521C80-D92B-42B8-AF77-AF9DD709AA6A}" dt="2019-10-04T00:15:43.204" v="13" actId="26606"/>
          <ac:picMkLst>
            <pc:docMk/>
            <pc:sldMk cId="3535573148" sldId="262"/>
            <ac:picMk id="2" creationId="{5E790F28-6AD1-4140-AA47-01917F1065C4}"/>
          </ac:picMkLst>
        </pc:picChg>
      </pc:sldChg>
      <pc:sldChg chg="addSp delSp modSp mod setBg setClrOvrMap">
        <pc:chgData name="Sarah Gothard" userId="0e53f415fda5f162" providerId="LiveId" clId="{51521C80-D92B-42B8-AF77-AF9DD709AA6A}" dt="2019-10-04T00:15:53.659" v="18" actId="26606"/>
        <pc:sldMkLst>
          <pc:docMk/>
          <pc:sldMk cId="546070416" sldId="263"/>
        </pc:sldMkLst>
        <pc:spChg chg="mod ord">
          <ac:chgData name="Sarah Gothard" userId="0e53f415fda5f162" providerId="LiveId" clId="{51521C80-D92B-42B8-AF77-AF9DD709AA6A}" dt="2019-10-04T00:15:53.659" v="18" actId="26606"/>
          <ac:spMkLst>
            <pc:docMk/>
            <pc:sldMk cId="546070416" sldId="263"/>
            <ac:spMk id="4" creationId="{AA29A2B8-870D-427D-BB38-1C2CBB8ED53B}"/>
          </ac:spMkLst>
        </pc:spChg>
        <pc:spChg chg="add">
          <ac:chgData name="Sarah Gothard" userId="0e53f415fda5f162" providerId="LiveId" clId="{51521C80-D92B-42B8-AF77-AF9DD709AA6A}" dt="2019-10-04T00:15:53.659" v="18" actId="26606"/>
          <ac:spMkLst>
            <pc:docMk/>
            <pc:sldMk cId="546070416" sldId="263"/>
            <ac:spMk id="6" creationId="{01D0AF59-99C3-4251-AB9A-C966C6AD4400}"/>
          </ac:spMkLst>
        </pc:spChg>
        <pc:spChg chg="add del">
          <ac:chgData name="Sarah Gothard" userId="0e53f415fda5f162" providerId="LiveId" clId="{51521C80-D92B-42B8-AF77-AF9DD709AA6A}" dt="2019-10-04T00:15:51.663" v="15" actId="26606"/>
          <ac:spMkLst>
            <pc:docMk/>
            <pc:sldMk cId="546070416" sldId="263"/>
            <ac:spMk id="9" creationId="{6FF0F0B8-5B06-4174-9742-1FD7ABE712A7}"/>
          </ac:spMkLst>
        </pc:spChg>
        <pc:spChg chg="add">
          <ac:chgData name="Sarah Gothard" userId="0e53f415fda5f162" providerId="LiveId" clId="{51521C80-D92B-42B8-AF77-AF9DD709AA6A}" dt="2019-10-04T00:15:53.659" v="18" actId="26606"/>
          <ac:spMkLst>
            <pc:docMk/>
            <pc:sldMk cId="546070416" sldId="263"/>
            <ac:spMk id="11" creationId="{1855405F-37A2-4869-9154-F8BE3BECE6C3}"/>
          </ac:spMkLst>
        </pc:spChg>
        <pc:picChg chg="mod">
          <ac:chgData name="Sarah Gothard" userId="0e53f415fda5f162" providerId="LiveId" clId="{51521C80-D92B-42B8-AF77-AF9DD709AA6A}" dt="2019-10-04T00:15:53.659" v="18" actId="26606"/>
          <ac:picMkLst>
            <pc:docMk/>
            <pc:sldMk cId="546070416" sldId="263"/>
            <ac:picMk id="2" creationId="{2E3B3183-0CA5-47D5-B33D-6C6BDA4B4196}"/>
          </ac:picMkLst>
        </pc:picChg>
      </pc:sldChg>
    </pc:docChg>
  </pc:docChgLst>
  <pc:docChgLst>
    <pc:chgData name="Sarah Gothard" userId="0e53f415fda5f162" providerId="LiveId" clId="{4311E296-28D3-4B80-9296-8BDE256EA7AE}"/>
  </pc:docChgLst>
  <pc:docChgLst>
    <pc:chgData name="Sarah Gothard" userId="0e53f415fda5f162" providerId="LiveId" clId="{FCAB5926-6F99-4ECD-8BCB-46D32481B7E3}"/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D91178-905E-4181-A080-73FBE2A7F10F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DC0C31-3BFD-43A2-B8EE-356E8F332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6552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649B93-516E-447E-9C4C-C287614C6398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7908AF-65BE-457F-9D87-289A548E6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320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You are welcome to use or modify these PowerPoints as needed. Feel free to change the design or layout to suit your ministry, school, home, or company. </a:t>
            </a:r>
            <a:r>
              <a:rPr lang="en-US"/>
              <a:t>More PowerPoint slides can be found at mobilehymns.org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908AF-65BE-457F-9D87-289A548E61F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6182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908AF-65BE-457F-9D87-289A548E61F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2809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31614" y="6568015"/>
            <a:ext cx="6672865" cy="365125"/>
          </a:xfrm>
        </p:spPr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781068"/>
      </p:ext>
    </p:extLst>
  </p:cSld>
  <p:clrMapOvr>
    <a:masterClrMapping/>
  </p:clrMapOvr>
  <p:hf sldNum="0" hdr="0" dt="0"/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466338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752129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29529166"/>
      </p:ext>
    </p:extLst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34309"/>
      </p:ext>
    </p:extLst>
  </p:cSld>
  <p:clrMapOvr>
    <a:masterClrMapping/>
  </p:clrMapOvr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406242"/>
      </p:ext>
    </p:extLst>
  </p:cSld>
  <p:clrMapOvr>
    <a:masterClrMapping/>
  </p:clrMapOvr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629949"/>
      </p:ext>
    </p:extLst>
  </p:cSld>
  <p:clrMapOvr>
    <a:masterClrMapping/>
  </p:clrMapOvr>
  <p:hf sldNum="0"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2FCC0-5F4E-427F-9127-B94CD82A0C38}" type="datetime1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3355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3A5CF-AFEC-4509-B771-31481ADC1172}" type="datetime1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95295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4A5E8-EBEC-488E-AE66-5DA21A38EE26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0578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D43AE-BA47-4254-AC12-551DD83CE10D}" type="datetime1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548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74959" y="6543386"/>
            <a:ext cx="6672865" cy="365125"/>
          </a:xfrm>
        </p:spPr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136301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3CAEB-D68E-468F-8E56-B4B66E1C0A61}" type="datetime1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7544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C4FE-EB64-46BB-9205-B1EE9EE8BFC9}" type="datetime1">
              <a:rPr lang="en-US" smtClean="0"/>
              <a:t>10/3/2019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379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74EE6-CF30-4CA8-B154-B496D8D79A09}" type="datetime1">
              <a:rPr lang="en-US" smtClean="0"/>
              <a:t>10/3/2019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8C175-E6CD-4916-8689-413DF59FA2B7}" type="datetime1">
              <a:rPr lang="en-US" smtClean="0"/>
              <a:t>10/3/2019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025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2422B-9403-45EA-B93B-F8104079F340}" type="datetime1">
              <a:rPr lang="en-US" smtClean="0"/>
              <a:t>10/3/2019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775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27844-C336-4BB0-BDE0-54C7634A075B}" type="datetime1">
              <a:rPr lang="en-US" smtClean="0"/>
              <a:t>10/3/2019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653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49165-212D-48C1-9776-729E0A8C0D58}" type="datetime1">
              <a:rPr lang="en-US" smtClean="0"/>
              <a:t>10/3/2019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249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7F1B597-F26C-4EAF-A163-38755C5479C0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19135" y="658930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3119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43" r:id="rId1"/>
    <p:sldLayoutId id="2147483944" r:id="rId2"/>
    <p:sldLayoutId id="2147483945" r:id="rId3"/>
    <p:sldLayoutId id="2147483946" r:id="rId4"/>
    <p:sldLayoutId id="2147483947" r:id="rId5"/>
    <p:sldLayoutId id="2147483948" r:id="rId6"/>
    <p:sldLayoutId id="2147483949" r:id="rId7"/>
    <p:sldLayoutId id="2147483950" r:id="rId8"/>
    <p:sldLayoutId id="2147483951" r:id="rId9"/>
    <p:sldLayoutId id="2147483952" r:id="rId10"/>
    <p:sldLayoutId id="2147483953" r:id="rId11"/>
    <p:sldLayoutId id="2147483954" r:id="rId12"/>
    <p:sldLayoutId id="2147483955" r:id="rId13"/>
    <p:sldLayoutId id="2147483956" r:id="rId14"/>
    <p:sldLayoutId id="2147483957" r:id="rId15"/>
    <p:sldLayoutId id="2147483958" r:id="rId16"/>
    <p:sldLayoutId id="2147483959" r:id="rId17"/>
    <p:sldLayoutId id="2147483960" r:id="rId18"/>
    <p:sldLayoutId id="2147483961" r:id="rId19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C0266A-07E6-4453-98E8-8394F1C79F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67" y="2079498"/>
            <a:ext cx="10905066" cy="2699004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5277B3-F2AB-47E8-A410-E4DFF7CB2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211167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DC27B82-251B-4510-8C6B-F39A74CACA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4758" y="643467"/>
            <a:ext cx="9442484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4DA02E-749E-4505-82B1-B16204F1E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4003396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86D4DB-1600-4814-BCB1-8E3EC2C589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2708" y="643467"/>
            <a:ext cx="9246584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F6DBEF-A1FE-410A-B67A-23B68A5AF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852858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6F60067-11EE-4FF3-8DF5-D6214D38C5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4758" y="643467"/>
            <a:ext cx="9442484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3476C4-A689-40F6-AE20-99624B646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8110439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4897EE-78F4-47B4-A57B-8397236AE3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941" y="643467"/>
            <a:ext cx="9904118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06C229-F973-4F9F-ABC9-7CF8E9995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9098065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E790F28-6AD1-4140-AA47-01917F1065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0439" y="643467"/>
            <a:ext cx="9731122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642361-B62F-4C52-92C5-9CCBCC9C7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5355731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E3B3183-0CA5-47D5-B33D-6C6BDA4B41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4758" y="643467"/>
            <a:ext cx="9442484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29A2B8-870D-427D-BB38-1C2CBB8ED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5460704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ymn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3EC26C"/>
      </a:accent1>
      <a:accent2>
        <a:srgbClr val="B3D463"/>
      </a:accent2>
      <a:accent3>
        <a:srgbClr val="3BBC9D"/>
      </a:accent3>
      <a:accent4>
        <a:srgbClr val="97AF75"/>
      </a:accent4>
      <a:accent5>
        <a:srgbClr val="6BA841"/>
      </a:accent5>
      <a:accent6>
        <a:srgbClr val="79AE90"/>
      </a:accent6>
      <a:hlink>
        <a:srgbClr val="85E4A6"/>
      </a:hlink>
      <a:folHlink>
        <a:srgbClr val="BDF3D0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ymn" id="{1233FB22-A860-4BAC-910F-60A21D8BCCE4}" vid="{48862705-1A05-4258-907E-E796D5700CA5}"/>
    </a:ext>
  </a:extLst>
</a:theme>
</file>

<file path=ppt/theme/theme2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</Words>
  <Application>Microsoft Office PowerPoint</Application>
  <PresentationFormat>Widescreen</PresentationFormat>
  <Paragraphs>10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Calisto MT</vt:lpstr>
      <vt:lpstr>Wingdings 2</vt:lpstr>
      <vt:lpstr>Hymn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Gothard</dc:creator>
  <cp:lastModifiedBy>Sarah Gothard</cp:lastModifiedBy>
  <cp:revision>1</cp:revision>
  <dcterms:created xsi:type="dcterms:W3CDTF">2019-10-04T00:15:53Z</dcterms:created>
  <dcterms:modified xsi:type="dcterms:W3CDTF">2019-10-04T00:15:57Z</dcterms:modified>
</cp:coreProperties>
</file>