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1" r:id="rId3"/>
    <p:sldId id="262" r:id="rId4"/>
    <p:sldId id="263"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4660"/>
  </p:normalViewPr>
  <p:slideViewPr>
    <p:cSldViewPr snapToGrid="0">
      <p:cViewPr varScale="1">
        <p:scale>
          <a:sx n="70" d="100"/>
          <a:sy n="70" d="100"/>
        </p:scale>
        <p:origin x="5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10/10/2023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10/10/2023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10/10/2023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10/10/2023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10/10/2023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10/10/2023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10/10/2023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10/10/2023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10/10/2023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10/10/2023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10/10/2023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10/10/2023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10/10/2023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B79864C-4D2D-240D-11D8-1C13C931A938}"/>
              </a:ext>
            </a:extLst>
          </p:cNvPr>
          <p:cNvPicPr>
            <a:picLocks noChangeAspect="1"/>
          </p:cNvPicPr>
          <p:nvPr/>
        </p:nvPicPr>
        <p:blipFill>
          <a:blip r:embed="rId3"/>
          <a:stretch>
            <a:fillRect/>
          </a:stretch>
        </p:blipFill>
        <p:spPr>
          <a:xfrm>
            <a:off x="643467" y="2597489"/>
            <a:ext cx="10905066" cy="1663022"/>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938BD55E-CC34-ACB1-896D-C0CAE73A2398}"/>
              </a:ext>
            </a:extLst>
          </p:cNvPr>
          <p:cNvPicPr>
            <a:picLocks noChangeAspect="1"/>
          </p:cNvPicPr>
          <p:nvPr/>
        </p:nvPicPr>
        <p:blipFill>
          <a:blip r:embed="rId2"/>
          <a:stretch>
            <a:fillRect/>
          </a:stretch>
        </p:blipFill>
        <p:spPr>
          <a:xfrm>
            <a:off x="840277" y="643467"/>
            <a:ext cx="10511445"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8FDBEE9-92E4-A94D-A5BF-AD0CF83D73CE}"/>
              </a:ext>
            </a:extLst>
          </p:cNvPr>
          <p:cNvPicPr>
            <a:picLocks noGrp="1" noChangeAspect="1"/>
          </p:cNvPicPr>
          <p:nvPr>
            <p:ph idx="1"/>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C548F242-0606-A3F4-B43D-1B5E31801BD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42415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FACDC2A3-5257-CA88-8F54-318DBC8C61D3}"/>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A3C7EBC6-1D9F-FE79-9F5C-2EE62D878FC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29102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70DDE3D-16F7-3B2A-2926-684D0F74B93A}"/>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C1C313A0-3C4C-89FC-7806-7DD3527D042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05984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53</Words>
  <Application>Microsoft Office PowerPoint</Application>
  <PresentationFormat>Widescreen</PresentationFormat>
  <Paragraphs>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16</cp:revision>
  <dcterms:created xsi:type="dcterms:W3CDTF">2020-12-27T20:40:58Z</dcterms:created>
  <dcterms:modified xsi:type="dcterms:W3CDTF">2023-10-10T20:55:58Z</dcterms:modified>
</cp:coreProperties>
</file>