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70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2081" autoAdjust="0"/>
  </p:normalViewPr>
  <p:slideViewPr>
    <p:cSldViewPr snapToGrid="0" showGuides="1">
      <p:cViewPr varScale="1">
        <p:scale>
          <a:sx n="66" d="100"/>
          <a:sy n="66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F9D8F068-48C3-4824-9DF9-EF04D26E8948}"/>
    <pc:docChg chg="custSel mod modSld">
      <pc:chgData name="Sarah Gothard" userId="0e53f415fda5f162" providerId="LiveId" clId="{F9D8F068-48C3-4824-9DF9-EF04D26E8948}" dt="2019-10-19T00:23:52.527" v="12" actId="26606"/>
      <pc:docMkLst>
        <pc:docMk/>
      </pc:docMkLst>
      <pc:sldChg chg="addSp modSp mod setBg">
        <pc:chgData name="Sarah Gothard" userId="0e53f415fda5f162" providerId="LiveId" clId="{F9D8F068-48C3-4824-9DF9-EF04D26E8948}" dt="2019-10-19T00:23:00.570" v="0" actId="26606"/>
        <pc:sldMkLst>
          <pc:docMk/>
          <pc:sldMk cId="617972892" sldId="256"/>
        </pc:sldMkLst>
        <pc:spChg chg="mod ord">
          <ac:chgData name="Sarah Gothard" userId="0e53f415fda5f162" providerId="LiveId" clId="{F9D8F068-48C3-4824-9DF9-EF04D26E8948}" dt="2019-10-19T00:23:00.570" v="0" actId="26606"/>
          <ac:spMkLst>
            <pc:docMk/>
            <pc:sldMk cId="617972892" sldId="256"/>
            <ac:spMk id="4" creationId="{CBAC5164-CB9D-4B8D-A339-71620BE297C0}"/>
          </ac:spMkLst>
        </pc:spChg>
        <pc:spChg chg="add">
          <ac:chgData name="Sarah Gothard" userId="0e53f415fda5f162" providerId="LiveId" clId="{F9D8F068-48C3-4824-9DF9-EF04D26E8948}" dt="2019-10-19T00:23:00.570" v="0" actId="26606"/>
          <ac:spMkLst>
            <pc:docMk/>
            <pc:sldMk cId="617972892" sldId="256"/>
            <ac:spMk id="9" creationId="{01D0AF59-99C3-4251-AB9A-C966C6AD4400}"/>
          </ac:spMkLst>
        </pc:spChg>
        <pc:spChg chg="add">
          <ac:chgData name="Sarah Gothard" userId="0e53f415fda5f162" providerId="LiveId" clId="{F9D8F068-48C3-4824-9DF9-EF04D26E8948}" dt="2019-10-19T00:23:00.570" v="0" actId="26606"/>
          <ac:spMkLst>
            <pc:docMk/>
            <pc:sldMk cId="617972892" sldId="256"/>
            <ac:spMk id="11" creationId="{1855405F-37A2-4869-9154-F8BE3BECE6C3}"/>
          </ac:spMkLst>
        </pc:spChg>
        <pc:picChg chg="mod">
          <ac:chgData name="Sarah Gothard" userId="0e53f415fda5f162" providerId="LiveId" clId="{F9D8F068-48C3-4824-9DF9-EF04D26E8948}" dt="2019-10-19T00:23:00.570" v="0" actId="26606"/>
          <ac:picMkLst>
            <pc:docMk/>
            <pc:sldMk cId="617972892" sldId="256"/>
            <ac:picMk id="3" creationId="{B055397B-9CA1-4129-99D9-5B4353DC956F}"/>
          </ac:picMkLst>
        </pc:picChg>
      </pc:sldChg>
      <pc:sldChg chg="addSp modSp mod setBg">
        <pc:chgData name="Sarah Gothard" userId="0e53f415fda5f162" providerId="LiveId" clId="{F9D8F068-48C3-4824-9DF9-EF04D26E8948}" dt="2019-10-19T00:23:03.213" v="1" actId="26606"/>
        <pc:sldMkLst>
          <pc:docMk/>
          <pc:sldMk cId="119323425" sldId="257"/>
        </pc:sldMkLst>
        <pc:spChg chg="mod ord">
          <ac:chgData name="Sarah Gothard" userId="0e53f415fda5f162" providerId="LiveId" clId="{F9D8F068-48C3-4824-9DF9-EF04D26E8948}" dt="2019-10-19T00:23:03.213" v="1" actId="26606"/>
          <ac:spMkLst>
            <pc:docMk/>
            <pc:sldMk cId="119323425" sldId="257"/>
            <ac:spMk id="4" creationId="{60995DE2-5057-4A30-89FA-BD60B053A9B3}"/>
          </ac:spMkLst>
        </pc:spChg>
        <pc:spChg chg="add">
          <ac:chgData name="Sarah Gothard" userId="0e53f415fda5f162" providerId="LiveId" clId="{F9D8F068-48C3-4824-9DF9-EF04D26E8948}" dt="2019-10-19T00:23:03.213" v="1" actId="26606"/>
          <ac:spMkLst>
            <pc:docMk/>
            <pc:sldMk cId="119323425" sldId="257"/>
            <ac:spMk id="10" creationId="{01D0AF59-99C3-4251-AB9A-C966C6AD4400}"/>
          </ac:spMkLst>
        </pc:spChg>
        <pc:spChg chg="add">
          <ac:chgData name="Sarah Gothard" userId="0e53f415fda5f162" providerId="LiveId" clId="{F9D8F068-48C3-4824-9DF9-EF04D26E8948}" dt="2019-10-19T00:23:03.213" v="1" actId="26606"/>
          <ac:spMkLst>
            <pc:docMk/>
            <pc:sldMk cId="119323425" sldId="257"/>
            <ac:spMk id="12" creationId="{1855405F-37A2-4869-9154-F8BE3BECE6C3}"/>
          </ac:spMkLst>
        </pc:spChg>
        <pc:picChg chg="mod">
          <ac:chgData name="Sarah Gothard" userId="0e53f415fda5f162" providerId="LiveId" clId="{F9D8F068-48C3-4824-9DF9-EF04D26E8948}" dt="2019-10-19T00:23:03.213" v="1" actId="26606"/>
          <ac:picMkLst>
            <pc:docMk/>
            <pc:sldMk cId="119323425" sldId="257"/>
            <ac:picMk id="5" creationId="{F2EAA14B-371A-4CA8-8EAC-D9266EC7C85A}"/>
          </ac:picMkLst>
        </pc:picChg>
      </pc:sldChg>
      <pc:sldChg chg="addSp modSp mod setBg">
        <pc:chgData name="Sarah Gothard" userId="0e53f415fda5f162" providerId="LiveId" clId="{F9D8F068-48C3-4824-9DF9-EF04D26E8948}" dt="2019-10-19T00:23:10.077" v="2" actId="26606"/>
        <pc:sldMkLst>
          <pc:docMk/>
          <pc:sldMk cId="4014721323" sldId="258"/>
        </pc:sldMkLst>
        <pc:spChg chg="mod ord">
          <ac:chgData name="Sarah Gothard" userId="0e53f415fda5f162" providerId="LiveId" clId="{F9D8F068-48C3-4824-9DF9-EF04D26E8948}" dt="2019-10-19T00:23:10.077" v="2" actId="26606"/>
          <ac:spMkLst>
            <pc:docMk/>
            <pc:sldMk cId="4014721323" sldId="258"/>
            <ac:spMk id="4" creationId="{60995DE2-5057-4A30-89FA-BD60B053A9B3}"/>
          </ac:spMkLst>
        </pc:spChg>
        <pc:spChg chg="add">
          <ac:chgData name="Sarah Gothard" userId="0e53f415fda5f162" providerId="LiveId" clId="{F9D8F068-48C3-4824-9DF9-EF04D26E8948}" dt="2019-10-19T00:23:10.077" v="2" actId="26606"/>
          <ac:spMkLst>
            <pc:docMk/>
            <pc:sldMk cId="4014721323" sldId="258"/>
            <ac:spMk id="9" creationId="{01D0AF59-99C3-4251-AB9A-C966C6AD4400}"/>
          </ac:spMkLst>
        </pc:spChg>
        <pc:spChg chg="add">
          <ac:chgData name="Sarah Gothard" userId="0e53f415fda5f162" providerId="LiveId" clId="{F9D8F068-48C3-4824-9DF9-EF04D26E8948}" dt="2019-10-19T00:23:10.077" v="2" actId="26606"/>
          <ac:spMkLst>
            <pc:docMk/>
            <pc:sldMk cId="4014721323" sldId="258"/>
            <ac:spMk id="11" creationId="{1855405F-37A2-4869-9154-F8BE3BECE6C3}"/>
          </ac:spMkLst>
        </pc:spChg>
        <pc:picChg chg="mod">
          <ac:chgData name="Sarah Gothard" userId="0e53f415fda5f162" providerId="LiveId" clId="{F9D8F068-48C3-4824-9DF9-EF04D26E8948}" dt="2019-10-19T00:23:10.077" v="2" actId="26606"/>
          <ac:picMkLst>
            <pc:docMk/>
            <pc:sldMk cId="4014721323" sldId="258"/>
            <ac:picMk id="3" creationId="{76FB8A34-0E1D-4E8C-B04B-2263388A0B5F}"/>
          </ac:picMkLst>
        </pc:picChg>
      </pc:sldChg>
      <pc:sldChg chg="addSp modSp mod setBg">
        <pc:chgData name="Sarah Gothard" userId="0e53f415fda5f162" providerId="LiveId" clId="{F9D8F068-48C3-4824-9DF9-EF04D26E8948}" dt="2019-10-19T00:23:13.015" v="3" actId="26606"/>
        <pc:sldMkLst>
          <pc:docMk/>
          <pc:sldMk cId="570521665" sldId="259"/>
        </pc:sldMkLst>
        <pc:spChg chg="add">
          <ac:chgData name="Sarah Gothard" userId="0e53f415fda5f162" providerId="LiveId" clId="{F9D8F068-48C3-4824-9DF9-EF04D26E8948}" dt="2019-10-19T00:23:13.015" v="3" actId="26606"/>
          <ac:spMkLst>
            <pc:docMk/>
            <pc:sldMk cId="570521665" sldId="259"/>
            <ac:spMk id="7" creationId="{01D0AF59-99C3-4251-AB9A-C966C6AD4400}"/>
          </ac:spMkLst>
        </pc:spChg>
        <pc:spChg chg="add">
          <ac:chgData name="Sarah Gothard" userId="0e53f415fda5f162" providerId="LiveId" clId="{F9D8F068-48C3-4824-9DF9-EF04D26E8948}" dt="2019-10-19T00:23:13.015" v="3" actId="26606"/>
          <ac:spMkLst>
            <pc:docMk/>
            <pc:sldMk cId="570521665" sldId="259"/>
            <ac:spMk id="9" creationId="{1855405F-37A2-4869-9154-F8BE3BECE6C3}"/>
          </ac:spMkLst>
        </pc:spChg>
        <pc:picChg chg="mod">
          <ac:chgData name="Sarah Gothard" userId="0e53f415fda5f162" providerId="LiveId" clId="{F9D8F068-48C3-4824-9DF9-EF04D26E8948}" dt="2019-10-19T00:23:13.015" v="3" actId="26606"/>
          <ac:picMkLst>
            <pc:docMk/>
            <pc:sldMk cId="570521665" sldId="259"/>
            <ac:picMk id="2" creationId="{7B1799B6-F2F6-432E-9EA2-CE5856FEB49D}"/>
          </ac:picMkLst>
        </pc:picChg>
      </pc:sldChg>
      <pc:sldChg chg="addSp modSp mod setBg">
        <pc:chgData name="Sarah Gothard" userId="0e53f415fda5f162" providerId="LiveId" clId="{F9D8F068-48C3-4824-9DF9-EF04D26E8948}" dt="2019-10-19T00:23:15.757" v="4" actId="26606"/>
        <pc:sldMkLst>
          <pc:docMk/>
          <pc:sldMk cId="3876556511" sldId="260"/>
        </pc:sldMkLst>
        <pc:spChg chg="mod ord">
          <ac:chgData name="Sarah Gothard" userId="0e53f415fda5f162" providerId="LiveId" clId="{F9D8F068-48C3-4824-9DF9-EF04D26E8948}" dt="2019-10-19T00:23:15.757" v="4" actId="26606"/>
          <ac:spMkLst>
            <pc:docMk/>
            <pc:sldMk cId="3876556511" sldId="260"/>
            <ac:spMk id="4" creationId="{60995DE2-5057-4A30-89FA-BD60B053A9B3}"/>
          </ac:spMkLst>
        </pc:spChg>
        <pc:spChg chg="add">
          <ac:chgData name="Sarah Gothard" userId="0e53f415fda5f162" providerId="LiveId" clId="{F9D8F068-48C3-4824-9DF9-EF04D26E8948}" dt="2019-10-19T00:23:15.757" v="4" actId="26606"/>
          <ac:spMkLst>
            <pc:docMk/>
            <pc:sldMk cId="3876556511" sldId="260"/>
            <ac:spMk id="9" creationId="{01D0AF59-99C3-4251-AB9A-C966C6AD4400}"/>
          </ac:spMkLst>
        </pc:spChg>
        <pc:spChg chg="add">
          <ac:chgData name="Sarah Gothard" userId="0e53f415fda5f162" providerId="LiveId" clId="{F9D8F068-48C3-4824-9DF9-EF04D26E8948}" dt="2019-10-19T00:23:15.757" v="4" actId="26606"/>
          <ac:spMkLst>
            <pc:docMk/>
            <pc:sldMk cId="3876556511" sldId="260"/>
            <ac:spMk id="11" creationId="{1855405F-37A2-4869-9154-F8BE3BECE6C3}"/>
          </ac:spMkLst>
        </pc:spChg>
        <pc:picChg chg="mod">
          <ac:chgData name="Sarah Gothard" userId="0e53f415fda5f162" providerId="LiveId" clId="{F9D8F068-48C3-4824-9DF9-EF04D26E8948}" dt="2019-10-19T00:23:15.757" v="4" actId="26606"/>
          <ac:picMkLst>
            <pc:docMk/>
            <pc:sldMk cId="3876556511" sldId="260"/>
            <ac:picMk id="3" creationId="{0B070FB4-3DDD-46C2-8793-238A5B7CDEA9}"/>
          </ac:picMkLst>
        </pc:picChg>
      </pc:sldChg>
      <pc:sldChg chg="addSp modSp mod setBg">
        <pc:chgData name="Sarah Gothard" userId="0e53f415fda5f162" providerId="LiveId" clId="{F9D8F068-48C3-4824-9DF9-EF04D26E8948}" dt="2019-10-19T00:23:20.362" v="5" actId="26606"/>
        <pc:sldMkLst>
          <pc:docMk/>
          <pc:sldMk cId="2550041378" sldId="261"/>
        </pc:sldMkLst>
        <pc:spChg chg="mod ord">
          <ac:chgData name="Sarah Gothard" userId="0e53f415fda5f162" providerId="LiveId" clId="{F9D8F068-48C3-4824-9DF9-EF04D26E8948}" dt="2019-10-19T00:23:20.362" v="5" actId="26606"/>
          <ac:spMkLst>
            <pc:docMk/>
            <pc:sldMk cId="2550041378" sldId="261"/>
            <ac:spMk id="4" creationId="{60995DE2-5057-4A30-89FA-BD60B053A9B3}"/>
          </ac:spMkLst>
        </pc:spChg>
        <pc:spChg chg="add">
          <ac:chgData name="Sarah Gothard" userId="0e53f415fda5f162" providerId="LiveId" clId="{F9D8F068-48C3-4824-9DF9-EF04D26E8948}" dt="2019-10-19T00:23:20.362" v="5" actId="26606"/>
          <ac:spMkLst>
            <pc:docMk/>
            <pc:sldMk cId="2550041378" sldId="261"/>
            <ac:spMk id="9" creationId="{01D0AF59-99C3-4251-AB9A-C966C6AD4400}"/>
          </ac:spMkLst>
        </pc:spChg>
        <pc:spChg chg="add">
          <ac:chgData name="Sarah Gothard" userId="0e53f415fda5f162" providerId="LiveId" clId="{F9D8F068-48C3-4824-9DF9-EF04D26E8948}" dt="2019-10-19T00:23:20.362" v="5" actId="26606"/>
          <ac:spMkLst>
            <pc:docMk/>
            <pc:sldMk cId="2550041378" sldId="261"/>
            <ac:spMk id="11" creationId="{1855405F-37A2-4869-9154-F8BE3BECE6C3}"/>
          </ac:spMkLst>
        </pc:spChg>
        <pc:picChg chg="mod">
          <ac:chgData name="Sarah Gothard" userId="0e53f415fda5f162" providerId="LiveId" clId="{F9D8F068-48C3-4824-9DF9-EF04D26E8948}" dt="2019-10-19T00:23:20.362" v="5" actId="26606"/>
          <ac:picMkLst>
            <pc:docMk/>
            <pc:sldMk cId="2550041378" sldId="261"/>
            <ac:picMk id="3" creationId="{5DF1A3DC-B76A-46FA-A0A7-0CB1BE2FDAE2}"/>
          </ac:picMkLst>
        </pc:picChg>
      </pc:sldChg>
      <pc:sldChg chg="addSp modSp mod setBg">
        <pc:chgData name="Sarah Gothard" userId="0e53f415fda5f162" providerId="LiveId" clId="{F9D8F068-48C3-4824-9DF9-EF04D26E8948}" dt="2019-10-19T00:23:26.943" v="7" actId="26606"/>
        <pc:sldMkLst>
          <pc:docMk/>
          <pc:sldMk cId="3244611172" sldId="262"/>
        </pc:sldMkLst>
        <pc:spChg chg="mod ord">
          <ac:chgData name="Sarah Gothard" userId="0e53f415fda5f162" providerId="LiveId" clId="{F9D8F068-48C3-4824-9DF9-EF04D26E8948}" dt="2019-10-19T00:23:26.943" v="7" actId="26606"/>
          <ac:spMkLst>
            <pc:docMk/>
            <pc:sldMk cId="3244611172" sldId="262"/>
            <ac:spMk id="4" creationId="{60995DE2-5057-4A30-89FA-BD60B053A9B3}"/>
          </ac:spMkLst>
        </pc:spChg>
        <pc:spChg chg="add">
          <ac:chgData name="Sarah Gothard" userId="0e53f415fda5f162" providerId="LiveId" clId="{F9D8F068-48C3-4824-9DF9-EF04D26E8948}" dt="2019-10-19T00:23:26.943" v="7" actId="26606"/>
          <ac:spMkLst>
            <pc:docMk/>
            <pc:sldMk cId="3244611172" sldId="262"/>
            <ac:spMk id="9" creationId="{01D0AF59-99C3-4251-AB9A-C966C6AD4400}"/>
          </ac:spMkLst>
        </pc:spChg>
        <pc:spChg chg="add">
          <ac:chgData name="Sarah Gothard" userId="0e53f415fda5f162" providerId="LiveId" clId="{F9D8F068-48C3-4824-9DF9-EF04D26E8948}" dt="2019-10-19T00:23:26.943" v="7" actId="26606"/>
          <ac:spMkLst>
            <pc:docMk/>
            <pc:sldMk cId="3244611172" sldId="262"/>
            <ac:spMk id="11" creationId="{1855405F-37A2-4869-9154-F8BE3BECE6C3}"/>
          </ac:spMkLst>
        </pc:spChg>
        <pc:picChg chg="mod">
          <ac:chgData name="Sarah Gothard" userId="0e53f415fda5f162" providerId="LiveId" clId="{F9D8F068-48C3-4824-9DF9-EF04D26E8948}" dt="2019-10-19T00:23:26.943" v="7" actId="26606"/>
          <ac:picMkLst>
            <pc:docMk/>
            <pc:sldMk cId="3244611172" sldId="262"/>
            <ac:picMk id="3" creationId="{B0074238-6E77-4B3D-B945-163A597F9577}"/>
          </ac:picMkLst>
        </pc:picChg>
      </pc:sldChg>
      <pc:sldChg chg="addSp modSp mod setBg">
        <pc:chgData name="Sarah Gothard" userId="0e53f415fda5f162" providerId="LiveId" clId="{F9D8F068-48C3-4824-9DF9-EF04D26E8948}" dt="2019-10-19T00:23:34.282" v="8" actId="26606"/>
        <pc:sldMkLst>
          <pc:docMk/>
          <pc:sldMk cId="2357548414" sldId="263"/>
        </pc:sldMkLst>
        <pc:spChg chg="mod ord">
          <ac:chgData name="Sarah Gothard" userId="0e53f415fda5f162" providerId="LiveId" clId="{F9D8F068-48C3-4824-9DF9-EF04D26E8948}" dt="2019-10-19T00:23:34.282" v="8" actId="26606"/>
          <ac:spMkLst>
            <pc:docMk/>
            <pc:sldMk cId="2357548414" sldId="263"/>
            <ac:spMk id="4" creationId="{60995DE2-5057-4A30-89FA-BD60B053A9B3}"/>
          </ac:spMkLst>
        </pc:spChg>
        <pc:spChg chg="add">
          <ac:chgData name="Sarah Gothard" userId="0e53f415fda5f162" providerId="LiveId" clId="{F9D8F068-48C3-4824-9DF9-EF04D26E8948}" dt="2019-10-19T00:23:34.282" v="8" actId="26606"/>
          <ac:spMkLst>
            <pc:docMk/>
            <pc:sldMk cId="2357548414" sldId="263"/>
            <ac:spMk id="9" creationId="{01D0AF59-99C3-4251-AB9A-C966C6AD4400}"/>
          </ac:spMkLst>
        </pc:spChg>
        <pc:spChg chg="add">
          <ac:chgData name="Sarah Gothard" userId="0e53f415fda5f162" providerId="LiveId" clId="{F9D8F068-48C3-4824-9DF9-EF04D26E8948}" dt="2019-10-19T00:23:34.282" v="8" actId="26606"/>
          <ac:spMkLst>
            <pc:docMk/>
            <pc:sldMk cId="2357548414" sldId="263"/>
            <ac:spMk id="11" creationId="{1855405F-37A2-4869-9154-F8BE3BECE6C3}"/>
          </ac:spMkLst>
        </pc:spChg>
        <pc:picChg chg="mod">
          <ac:chgData name="Sarah Gothard" userId="0e53f415fda5f162" providerId="LiveId" clId="{F9D8F068-48C3-4824-9DF9-EF04D26E8948}" dt="2019-10-19T00:23:34.282" v="8" actId="26606"/>
          <ac:picMkLst>
            <pc:docMk/>
            <pc:sldMk cId="2357548414" sldId="263"/>
            <ac:picMk id="2" creationId="{7A72D05D-05C3-4372-9935-5A36B04D1DCD}"/>
          </ac:picMkLst>
        </pc:picChg>
      </pc:sldChg>
      <pc:sldChg chg="addSp modSp mod setBg">
        <pc:chgData name="Sarah Gothard" userId="0e53f415fda5f162" providerId="LiveId" clId="{F9D8F068-48C3-4824-9DF9-EF04D26E8948}" dt="2019-10-19T00:23:40.028" v="10" actId="26606"/>
        <pc:sldMkLst>
          <pc:docMk/>
          <pc:sldMk cId="2318930588" sldId="264"/>
        </pc:sldMkLst>
        <pc:spChg chg="add">
          <ac:chgData name="Sarah Gothard" userId="0e53f415fda5f162" providerId="LiveId" clId="{F9D8F068-48C3-4824-9DF9-EF04D26E8948}" dt="2019-10-19T00:23:40.028" v="10" actId="26606"/>
          <ac:spMkLst>
            <pc:docMk/>
            <pc:sldMk cId="2318930588" sldId="264"/>
            <ac:spMk id="10" creationId="{01D0AF59-99C3-4251-AB9A-C966C6AD4400}"/>
          </ac:spMkLst>
        </pc:spChg>
        <pc:spChg chg="add">
          <ac:chgData name="Sarah Gothard" userId="0e53f415fda5f162" providerId="LiveId" clId="{F9D8F068-48C3-4824-9DF9-EF04D26E8948}" dt="2019-10-19T00:23:40.028" v="10" actId="26606"/>
          <ac:spMkLst>
            <pc:docMk/>
            <pc:sldMk cId="2318930588" sldId="264"/>
            <ac:spMk id="12" creationId="{1855405F-37A2-4869-9154-F8BE3BECE6C3}"/>
          </ac:spMkLst>
        </pc:spChg>
        <pc:picChg chg="mod">
          <ac:chgData name="Sarah Gothard" userId="0e53f415fda5f162" providerId="LiveId" clId="{F9D8F068-48C3-4824-9DF9-EF04D26E8948}" dt="2019-10-19T00:23:40.028" v="10" actId="26606"/>
          <ac:picMkLst>
            <pc:docMk/>
            <pc:sldMk cId="2318930588" sldId="264"/>
            <ac:picMk id="5" creationId="{0A732D30-B618-40DE-80B8-59176BE267FE}"/>
          </ac:picMkLst>
        </pc:picChg>
      </pc:sldChg>
      <pc:sldChg chg="addSp modSp mod setBg">
        <pc:chgData name="Sarah Gothard" userId="0e53f415fda5f162" providerId="LiveId" clId="{F9D8F068-48C3-4824-9DF9-EF04D26E8948}" dt="2019-10-19T00:23:43.611" v="11" actId="26606"/>
        <pc:sldMkLst>
          <pc:docMk/>
          <pc:sldMk cId="1916759450" sldId="265"/>
        </pc:sldMkLst>
        <pc:spChg chg="mod ord">
          <ac:chgData name="Sarah Gothard" userId="0e53f415fda5f162" providerId="LiveId" clId="{F9D8F068-48C3-4824-9DF9-EF04D26E8948}" dt="2019-10-19T00:23:43.611" v="11" actId="26606"/>
          <ac:spMkLst>
            <pc:docMk/>
            <pc:sldMk cId="1916759450" sldId="265"/>
            <ac:spMk id="4" creationId="{60995DE2-5057-4A30-89FA-BD60B053A9B3}"/>
          </ac:spMkLst>
        </pc:spChg>
        <pc:spChg chg="add">
          <ac:chgData name="Sarah Gothard" userId="0e53f415fda5f162" providerId="LiveId" clId="{F9D8F068-48C3-4824-9DF9-EF04D26E8948}" dt="2019-10-19T00:23:43.611" v="11" actId="26606"/>
          <ac:spMkLst>
            <pc:docMk/>
            <pc:sldMk cId="1916759450" sldId="265"/>
            <ac:spMk id="9" creationId="{01D0AF59-99C3-4251-AB9A-C966C6AD4400}"/>
          </ac:spMkLst>
        </pc:spChg>
        <pc:spChg chg="add">
          <ac:chgData name="Sarah Gothard" userId="0e53f415fda5f162" providerId="LiveId" clId="{F9D8F068-48C3-4824-9DF9-EF04D26E8948}" dt="2019-10-19T00:23:43.611" v="11" actId="26606"/>
          <ac:spMkLst>
            <pc:docMk/>
            <pc:sldMk cId="1916759450" sldId="265"/>
            <ac:spMk id="11" creationId="{1855405F-37A2-4869-9154-F8BE3BECE6C3}"/>
          </ac:spMkLst>
        </pc:spChg>
        <pc:picChg chg="mod">
          <ac:chgData name="Sarah Gothard" userId="0e53f415fda5f162" providerId="LiveId" clId="{F9D8F068-48C3-4824-9DF9-EF04D26E8948}" dt="2019-10-19T00:23:43.611" v="11" actId="26606"/>
          <ac:picMkLst>
            <pc:docMk/>
            <pc:sldMk cId="1916759450" sldId="265"/>
            <ac:picMk id="3" creationId="{53F8CE3F-72E5-4235-A503-0AE035303524}"/>
          </ac:picMkLst>
        </pc:picChg>
      </pc:sldChg>
      <pc:sldChg chg="addSp modSp mod setBg">
        <pc:chgData name="Sarah Gothard" userId="0e53f415fda5f162" providerId="LiveId" clId="{F9D8F068-48C3-4824-9DF9-EF04D26E8948}" dt="2019-10-19T00:23:52.527" v="12" actId="26606"/>
        <pc:sldMkLst>
          <pc:docMk/>
          <pc:sldMk cId="445497216" sldId="266"/>
        </pc:sldMkLst>
        <pc:spChg chg="add">
          <ac:chgData name="Sarah Gothard" userId="0e53f415fda5f162" providerId="LiveId" clId="{F9D8F068-48C3-4824-9DF9-EF04D26E8948}" dt="2019-10-19T00:23:52.527" v="12" actId="26606"/>
          <ac:spMkLst>
            <pc:docMk/>
            <pc:sldMk cId="445497216" sldId="266"/>
            <ac:spMk id="7" creationId="{01D0AF59-99C3-4251-AB9A-C966C6AD4400}"/>
          </ac:spMkLst>
        </pc:spChg>
        <pc:spChg chg="add">
          <ac:chgData name="Sarah Gothard" userId="0e53f415fda5f162" providerId="LiveId" clId="{F9D8F068-48C3-4824-9DF9-EF04D26E8948}" dt="2019-10-19T00:23:52.527" v="12" actId="26606"/>
          <ac:spMkLst>
            <pc:docMk/>
            <pc:sldMk cId="445497216" sldId="266"/>
            <ac:spMk id="9" creationId="{1855405F-37A2-4869-9154-F8BE3BECE6C3}"/>
          </ac:spMkLst>
        </pc:spChg>
        <pc:picChg chg="mod">
          <ac:chgData name="Sarah Gothard" userId="0e53f415fda5f162" providerId="LiveId" clId="{F9D8F068-48C3-4824-9DF9-EF04D26E8948}" dt="2019-10-19T00:23:52.527" v="12" actId="26606"/>
          <ac:picMkLst>
            <pc:docMk/>
            <pc:sldMk cId="445497216" sldId="266"/>
            <ac:picMk id="2" creationId="{01F689D0-84C6-4E05-B6FE-47ED68679AF5}"/>
          </ac:picMkLst>
        </pc:picChg>
      </pc:sldChg>
      <pc:sldChg chg="addSp modSp mod setBg">
        <pc:chgData name="Sarah Gothard" userId="0e53f415fda5f162" providerId="LiveId" clId="{F9D8F068-48C3-4824-9DF9-EF04D26E8948}" dt="2019-10-19T00:23:23.445" v="6" actId="26606"/>
        <pc:sldMkLst>
          <pc:docMk/>
          <pc:sldMk cId="1757453185" sldId="269"/>
        </pc:sldMkLst>
        <pc:spChg chg="add">
          <ac:chgData name="Sarah Gothard" userId="0e53f415fda5f162" providerId="LiveId" clId="{F9D8F068-48C3-4824-9DF9-EF04D26E8948}" dt="2019-10-19T00:23:23.445" v="6" actId="26606"/>
          <ac:spMkLst>
            <pc:docMk/>
            <pc:sldMk cId="1757453185" sldId="269"/>
            <ac:spMk id="7" creationId="{01D0AF59-99C3-4251-AB9A-C966C6AD4400}"/>
          </ac:spMkLst>
        </pc:spChg>
        <pc:spChg chg="add">
          <ac:chgData name="Sarah Gothard" userId="0e53f415fda5f162" providerId="LiveId" clId="{F9D8F068-48C3-4824-9DF9-EF04D26E8948}" dt="2019-10-19T00:23:23.445" v="6" actId="26606"/>
          <ac:spMkLst>
            <pc:docMk/>
            <pc:sldMk cId="1757453185" sldId="269"/>
            <ac:spMk id="9" creationId="{1855405F-37A2-4869-9154-F8BE3BECE6C3}"/>
          </ac:spMkLst>
        </pc:spChg>
        <pc:picChg chg="mod">
          <ac:chgData name="Sarah Gothard" userId="0e53f415fda5f162" providerId="LiveId" clId="{F9D8F068-48C3-4824-9DF9-EF04D26E8948}" dt="2019-10-19T00:23:23.445" v="6" actId="26606"/>
          <ac:picMkLst>
            <pc:docMk/>
            <pc:sldMk cId="1757453185" sldId="269"/>
            <ac:picMk id="2" creationId="{7B1799B6-F2F6-432E-9EA2-CE5856FEB49D}"/>
          </ac:picMkLst>
        </pc:picChg>
      </pc:sldChg>
      <pc:sldChg chg="addSp modSp mod setBg">
        <pc:chgData name="Sarah Gothard" userId="0e53f415fda5f162" providerId="LiveId" clId="{F9D8F068-48C3-4824-9DF9-EF04D26E8948}" dt="2019-10-19T00:23:37.056" v="9" actId="26606"/>
        <pc:sldMkLst>
          <pc:docMk/>
          <pc:sldMk cId="3301634286" sldId="270"/>
        </pc:sldMkLst>
        <pc:spChg chg="add">
          <ac:chgData name="Sarah Gothard" userId="0e53f415fda5f162" providerId="LiveId" clId="{F9D8F068-48C3-4824-9DF9-EF04D26E8948}" dt="2019-10-19T00:23:37.056" v="9" actId="26606"/>
          <ac:spMkLst>
            <pc:docMk/>
            <pc:sldMk cId="3301634286" sldId="270"/>
            <ac:spMk id="7" creationId="{01D0AF59-99C3-4251-AB9A-C966C6AD4400}"/>
          </ac:spMkLst>
        </pc:spChg>
        <pc:spChg chg="add">
          <ac:chgData name="Sarah Gothard" userId="0e53f415fda5f162" providerId="LiveId" clId="{F9D8F068-48C3-4824-9DF9-EF04D26E8948}" dt="2019-10-19T00:23:37.056" v="9" actId="26606"/>
          <ac:spMkLst>
            <pc:docMk/>
            <pc:sldMk cId="3301634286" sldId="270"/>
            <ac:spMk id="9" creationId="{1855405F-37A2-4869-9154-F8BE3BECE6C3}"/>
          </ac:spMkLst>
        </pc:spChg>
        <pc:picChg chg="mod">
          <ac:chgData name="Sarah Gothard" userId="0e53f415fda5f162" providerId="LiveId" clId="{F9D8F068-48C3-4824-9DF9-EF04D26E8948}" dt="2019-10-19T00:23:37.056" v="9" actId="26606"/>
          <ac:picMkLst>
            <pc:docMk/>
            <pc:sldMk cId="3301634286" sldId="270"/>
            <ac:picMk id="2" creationId="{7B1799B6-F2F6-432E-9EA2-CE5856FEB49D}"/>
          </ac:picMkLst>
        </pc:picChg>
      </pc:sldChg>
    </pc:docChg>
  </pc:docChgLst>
  <pc:docChgLst>
    <pc:chgData name="Sarah Gothard" userId="0e53f415fda5f162" providerId="LiveId" clId="{39DAC951-A6F7-4C03-8506-2985A789EC49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8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607204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1007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9387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0314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8115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4869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4269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3534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0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68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5006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4311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5953" y="660933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8891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99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7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9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9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5746" y="6610442"/>
            <a:ext cx="1129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95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5397B-9CA1-4129-99D9-5B4353DC9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079498"/>
            <a:ext cx="10905066" cy="26990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C5164-CB9D-4B8D-A339-71620BE2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1797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1799B6-F2F6-432E-9EA2-CE5856FEB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75250"/>
            <a:ext cx="10905066" cy="43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3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32D30-B618-40DE-80B8-59176BE26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3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8CE3F-72E5-4235-A503-0AE035303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16759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F689D0-84C6-4E05-B6FE-47ED6867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61619"/>
            <a:ext cx="10905066" cy="43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9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AA14B-371A-4CA8-8EAC-D9266EC7C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932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B8A34-0E1D-4E8C-B04B-2263388A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1472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1799B6-F2F6-432E-9EA2-CE5856FEB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75250"/>
            <a:ext cx="10905066" cy="43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2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70FB4-3DDD-46C2-8793-238A5B7C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7655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F1A3DC-B76A-46FA-A0A7-0CB1BE2FD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50041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1799B6-F2F6-432E-9EA2-CE5856FEB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75250"/>
            <a:ext cx="10905066" cy="43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5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74238-6E77-4B3D-B945-163A597F9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4461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72D05D-05C3-4372-9935-5A36B04D1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95DE2-5057-4A30-89FA-BD60B053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57548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2019-10-19T00:23:52Z</dcterms:created>
  <dcterms:modified xsi:type="dcterms:W3CDTF">2019-10-19T00:23:57Z</dcterms:modified>
</cp:coreProperties>
</file>