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C06148BD-75E3-4551-9195-E2F2AFACC858}"/>
  </pc:docChgLst>
  <pc:docChgLst>
    <pc:chgData name="Sarah Gothard" userId="0e53f415fda5f162" providerId="LiveId" clId="{101122C6-DBB6-43FB-BD1D-E175029537EA}"/>
  </pc:docChgLst>
  <pc:docChgLst>
    <pc:chgData name="Sarah Gothard" userId="0e53f415fda5f162" providerId="LiveId" clId="{0EC77F97-6E2D-4194-BFEA-50A4791D1A85}"/>
  </pc:docChgLst>
  <pc:docChgLst>
    <pc:chgData name="Sarah Gothard" userId="0e53f415fda5f162" providerId="LiveId" clId="{0B717EE3-5F21-4D03-8FCE-E58636CBFAD8}"/>
  </pc:docChgLst>
  <pc:docChgLst>
    <pc:chgData name="Sarah Gothard" userId="0e53f415fda5f162" providerId="LiveId" clId="{D9817339-1114-4B2E-A23C-7A1BE700A393}"/>
    <pc:docChg chg="undo custSel mod modSld">
      <pc:chgData name="Sarah Gothard" userId="0e53f415fda5f162" providerId="LiveId" clId="{D9817339-1114-4B2E-A23C-7A1BE700A393}" dt="2019-10-28T00:53:04.563" v="4" actId="26606"/>
      <pc:docMkLst>
        <pc:docMk/>
      </pc:docMkLst>
      <pc:sldChg chg="addSp delSp modSp mod setBg">
        <pc:chgData name="Sarah Gothard" userId="0e53f415fda5f162" providerId="LiveId" clId="{D9817339-1114-4B2E-A23C-7A1BE700A393}" dt="2019-10-28T00:52:57.816" v="2" actId="26606"/>
        <pc:sldMkLst>
          <pc:docMk/>
          <pc:sldMk cId="2211167003" sldId="257"/>
        </pc:sldMkLst>
        <pc:spChg chg="mod ord">
          <ac:chgData name="Sarah Gothard" userId="0e53f415fda5f162" providerId="LiveId" clId="{D9817339-1114-4B2E-A23C-7A1BE700A393}" dt="2019-10-28T00:52:57.816" v="2" actId="26606"/>
          <ac:spMkLst>
            <pc:docMk/>
            <pc:sldMk cId="2211167003" sldId="257"/>
            <ac:spMk id="5" creationId="{B35277B3-F2AB-47E8-A410-E4DFF7CB251C}"/>
          </ac:spMkLst>
        </pc:spChg>
        <pc:spChg chg="add del">
          <ac:chgData name="Sarah Gothard" userId="0e53f415fda5f162" providerId="LiveId" clId="{D9817339-1114-4B2E-A23C-7A1BE700A393}" dt="2019-10-28T00:52:57.798" v="1" actId="26606"/>
          <ac:spMkLst>
            <pc:docMk/>
            <pc:sldMk cId="2211167003" sldId="257"/>
            <ac:spMk id="10" creationId="{B9FF99BD-075F-4761-A995-6FC574BD25EA}"/>
          </ac:spMkLst>
        </pc:spChg>
        <pc:spChg chg="add del">
          <ac:chgData name="Sarah Gothard" userId="0e53f415fda5f162" providerId="LiveId" clId="{D9817339-1114-4B2E-A23C-7A1BE700A393}" dt="2019-10-28T00:52:57.798" v="1" actId="26606"/>
          <ac:spMkLst>
            <pc:docMk/>
            <pc:sldMk cId="2211167003" sldId="257"/>
            <ac:spMk id="12" creationId="{A7B21A54-9BA3-4EA9-B460-5A829ADD9051}"/>
          </ac:spMkLst>
        </pc:spChg>
        <pc:spChg chg="add del">
          <ac:chgData name="Sarah Gothard" userId="0e53f415fda5f162" providerId="LiveId" clId="{D9817339-1114-4B2E-A23C-7A1BE700A393}" dt="2019-10-28T00:52:57.798" v="1" actId="26606"/>
          <ac:spMkLst>
            <pc:docMk/>
            <pc:sldMk cId="2211167003" sldId="257"/>
            <ac:spMk id="14" creationId="{6FA8F714-B9D8-488A-8CCA-E9948FF913A9}"/>
          </ac:spMkLst>
        </pc:spChg>
        <pc:spChg chg="add">
          <ac:chgData name="Sarah Gothard" userId="0e53f415fda5f162" providerId="LiveId" clId="{D9817339-1114-4B2E-A23C-7A1BE700A393}" dt="2019-10-28T00:52:57.816" v="2" actId="26606"/>
          <ac:spMkLst>
            <pc:docMk/>
            <pc:sldMk cId="2211167003" sldId="257"/>
            <ac:spMk id="16" creationId="{01D0AF59-99C3-4251-AB9A-C966C6AD4400}"/>
          </ac:spMkLst>
        </pc:spChg>
        <pc:spChg chg="add">
          <ac:chgData name="Sarah Gothard" userId="0e53f415fda5f162" providerId="LiveId" clId="{D9817339-1114-4B2E-A23C-7A1BE700A393}" dt="2019-10-28T00:52:57.816" v="2" actId="26606"/>
          <ac:spMkLst>
            <pc:docMk/>
            <pc:sldMk cId="2211167003" sldId="257"/>
            <ac:spMk id="17" creationId="{1855405F-37A2-4869-9154-F8BE3BECE6C3}"/>
          </ac:spMkLst>
        </pc:spChg>
        <pc:picChg chg="mod">
          <ac:chgData name="Sarah Gothard" userId="0e53f415fda5f162" providerId="LiveId" clId="{D9817339-1114-4B2E-A23C-7A1BE700A393}" dt="2019-10-28T00:52:57.816" v="2" actId="26606"/>
          <ac:picMkLst>
            <pc:docMk/>
            <pc:sldMk cId="2211167003" sldId="257"/>
            <ac:picMk id="2" creationId="{41C929A4-985F-4646-A7CD-6E38C21233C5}"/>
          </ac:picMkLst>
        </pc:picChg>
      </pc:sldChg>
      <pc:sldChg chg="addSp modSp mod setBg">
        <pc:chgData name="Sarah Gothard" userId="0e53f415fda5f162" providerId="LiveId" clId="{D9817339-1114-4B2E-A23C-7A1BE700A393}" dt="2019-10-28T00:53:01.667" v="3" actId="26606"/>
        <pc:sldMkLst>
          <pc:docMk/>
          <pc:sldMk cId="3073099657" sldId="258"/>
        </pc:sldMkLst>
        <pc:spChg chg="mod ord">
          <ac:chgData name="Sarah Gothard" userId="0e53f415fda5f162" providerId="LiveId" clId="{D9817339-1114-4B2E-A23C-7A1BE700A393}" dt="2019-10-28T00:53:01.667" v="3" actId="26606"/>
          <ac:spMkLst>
            <pc:docMk/>
            <pc:sldMk cId="3073099657" sldId="258"/>
            <ac:spMk id="4" creationId="{EEC600C2-90C2-4FAF-83AC-6F512EE49ACA}"/>
          </ac:spMkLst>
        </pc:spChg>
        <pc:spChg chg="add">
          <ac:chgData name="Sarah Gothard" userId="0e53f415fda5f162" providerId="LiveId" clId="{D9817339-1114-4B2E-A23C-7A1BE700A393}" dt="2019-10-28T00:53:01.667" v="3" actId="26606"/>
          <ac:spMkLst>
            <pc:docMk/>
            <pc:sldMk cId="3073099657" sldId="258"/>
            <ac:spMk id="11" creationId="{01D0AF59-99C3-4251-AB9A-C966C6AD4400}"/>
          </ac:spMkLst>
        </pc:spChg>
        <pc:spChg chg="add">
          <ac:chgData name="Sarah Gothard" userId="0e53f415fda5f162" providerId="LiveId" clId="{D9817339-1114-4B2E-A23C-7A1BE700A393}" dt="2019-10-28T00:53:01.667" v="3" actId="26606"/>
          <ac:spMkLst>
            <pc:docMk/>
            <pc:sldMk cId="3073099657" sldId="258"/>
            <ac:spMk id="13" creationId="{1855405F-37A2-4869-9154-F8BE3BECE6C3}"/>
          </ac:spMkLst>
        </pc:spChg>
        <pc:picChg chg="mod">
          <ac:chgData name="Sarah Gothard" userId="0e53f415fda5f162" providerId="LiveId" clId="{D9817339-1114-4B2E-A23C-7A1BE700A393}" dt="2019-10-28T00:53:01.667" v="3" actId="26606"/>
          <ac:picMkLst>
            <pc:docMk/>
            <pc:sldMk cId="3073099657" sldId="258"/>
            <ac:picMk id="6" creationId="{C07CE75B-18EF-4539-83A4-18759863B1FD}"/>
          </ac:picMkLst>
        </pc:picChg>
      </pc:sldChg>
      <pc:sldChg chg="addSp modSp mod setBg">
        <pc:chgData name="Sarah Gothard" userId="0e53f415fda5f162" providerId="LiveId" clId="{D9817339-1114-4B2E-A23C-7A1BE700A393}" dt="2019-10-28T00:53:04.563" v="4" actId="26606"/>
        <pc:sldMkLst>
          <pc:docMk/>
          <pc:sldMk cId="4204746688" sldId="260"/>
        </pc:sldMkLst>
        <pc:spChg chg="mod ord">
          <ac:chgData name="Sarah Gothard" userId="0e53f415fda5f162" providerId="LiveId" clId="{D9817339-1114-4B2E-A23C-7A1BE700A393}" dt="2019-10-28T00:53:04.563" v="4" actId="26606"/>
          <ac:spMkLst>
            <pc:docMk/>
            <pc:sldMk cId="4204746688" sldId="260"/>
            <ac:spMk id="4" creationId="{EEC600C2-90C2-4FAF-83AC-6F512EE49ACA}"/>
          </ac:spMkLst>
        </pc:spChg>
        <pc:spChg chg="add">
          <ac:chgData name="Sarah Gothard" userId="0e53f415fda5f162" providerId="LiveId" clId="{D9817339-1114-4B2E-A23C-7A1BE700A393}" dt="2019-10-28T00:53:04.563" v="4" actId="26606"/>
          <ac:spMkLst>
            <pc:docMk/>
            <pc:sldMk cId="4204746688" sldId="260"/>
            <ac:spMk id="10" creationId="{01D0AF59-99C3-4251-AB9A-C966C6AD4400}"/>
          </ac:spMkLst>
        </pc:spChg>
        <pc:spChg chg="add">
          <ac:chgData name="Sarah Gothard" userId="0e53f415fda5f162" providerId="LiveId" clId="{D9817339-1114-4B2E-A23C-7A1BE700A393}" dt="2019-10-28T00:53:04.563" v="4" actId="26606"/>
          <ac:spMkLst>
            <pc:docMk/>
            <pc:sldMk cId="4204746688" sldId="260"/>
            <ac:spMk id="12" creationId="{1855405F-37A2-4869-9154-F8BE3BECE6C3}"/>
          </ac:spMkLst>
        </pc:spChg>
        <pc:picChg chg="mod">
          <ac:chgData name="Sarah Gothard" userId="0e53f415fda5f162" providerId="LiveId" clId="{D9817339-1114-4B2E-A23C-7A1BE700A393}" dt="2019-10-28T00:53:04.563" v="4" actId="26606"/>
          <ac:picMkLst>
            <pc:docMk/>
            <pc:sldMk cId="4204746688" sldId="260"/>
            <ac:picMk id="5" creationId="{62D504F2-F7F5-45CC-9527-04E20E4D98D5}"/>
          </ac:picMkLst>
        </pc:picChg>
      </pc:sldChg>
    </pc:docChg>
  </pc:docChgLst>
  <pc:docChgLst>
    <pc:chgData name="Sarah Gothard" userId="0e53f415fda5f162" providerId="LiveId" clId="{AA7535EB-14AA-4BA2-B668-101BE318335A}"/>
  </pc:docChgLst>
  <pc:docChgLst>
    <pc:chgData name="Sarah Gothard" userId="0e53f415fda5f162" providerId="LiveId" clId="{7CA35866-F771-4AB3-B5B3-3279FAFBFA1F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4097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01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8705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72448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83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282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8034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39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3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5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7147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86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68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929A4-985F-4646-A7CD-6E38C2123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575139"/>
            <a:ext cx="10905066" cy="37077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CE75B-18EF-4539-83A4-18759863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600C2-90C2-4FAF-83AC-6F512EE4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7309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504F2-F7F5-45CC-9527-04E20E4D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4245"/>
            <a:ext cx="10905066" cy="37895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600C2-90C2-4FAF-83AC-6F512EE4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04746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2019-10-28T00:53:04Z</dcterms:created>
  <dcterms:modified xsi:type="dcterms:W3CDTF">2019-10-28T00:53:06Z</dcterms:modified>
</cp:coreProperties>
</file>