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8" r:id="rId12"/>
    <p:sldId id="276" r:id="rId13"/>
    <p:sldId id="277" r:id="rId14"/>
    <p:sldId id="279" r:id="rId15"/>
    <p:sldId id="282" r:id="rId16"/>
    <p:sldId id="280" r:id="rId17"/>
    <p:sldId id="28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D6D3F9-B9D9-40F6-990F-5A1F630036E5}" v="3" dt="2022-05-15T14:32:06.2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 snapToGrid="0">
      <p:cViewPr varScale="1">
        <p:scale>
          <a:sx n="65" d="100"/>
          <a:sy n="65" d="100"/>
        </p:scale>
        <p:origin x="2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42D6D3F9-B9D9-40F6-990F-5A1F630036E5}"/>
    <pc:docChg chg="custSel addSld delSld modSld">
      <pc:chgData name="Sarah Gothard" userId="0e53f415fda5f162" providerId="LiveId" clId="{42D6D3F9-B9D9-40F6-990F-5A1F630036E5}" dt="2022-05-15T14:32:21.311" v="42" actId="26606"/>
      <pc:docMkLst>
        <pc:docMk/>
      </pc:docMkLst>
      <pc:sldChg chg="addSp delSp modSp mod">
        <pc:chgData name="Sarah Gothard" userId="0e53f415fda5f162" providerId="LiveId" clId="{42D6D3F9-B9D9-40F6-990F-5A1F630036E5}" dt="2022-05-15T14:17:01.756" v="2" actId="26606"/>
        <pc:sldMkLst>
          <pc:docMk/>
          <pc:sldMk cId="4119332043" sldId="256"/>
        </pc:sldMkLst>
        <pc:spChg chg="ord">
          <ac:chgData name="Sarah Gothard" userId="0e53f415fda5f162" providerId="LiveId" clId="{42D6D3F9-B9D9-40F6-990F-5A1F630036E5}" dt="2022-05-15T14:17:01.756" v="2" actId="26606"/>
          <ac:spMkLst>
            <pc:docMk/>
            <pc:sldMk cId="4119332043" sldId="256"/>
            <ac:spMk id="6" creationId="{F0967F4C-154C-44A0-9C42-61157902A035}"/>
          </ac:spMkLst>
        </pc:spChg>
        <pc:spChg chg="del">
          <ac:chgData name="Sarah Gothard" userId="0e53f415fda5f162" providerId="LiveId" clId="{42D6D3F9-B9D9-40F6-990F-5A1F630036E5}" dt="2022-05-15T14:17:01.756" v="2" actId="26606"/>
          <ac:spMkLst>
            <pc:docMk/>
            <pc:sldMk cId="4119332043" sldId="256"/>
            <ac:spMk id="79" creationId="{32BC26D8-82FB-445E-AA49-62A77D7C1EE0}"/>
          </ac:spMkLst>
        </pc:spChg>
        <pc:spChg chg="del">
          <ac:chgData name="Sarah Gothard" userId="0e53f415fda5f162" providerId="LiveId" clId="{42D6D3F9-B9D9-40F6-990F-5A1F630036E5}" dt="2022-05-15T14:17:01.756" v="2" actId="26606"/>
          <ac:spMkLst>
            <pc:docMk/>
            <pc:sldMk cId="4119332043" sldId="256"/>
            <ac:spMk id="81" creationId="{CB44330D-EA18-4254-AA95-EB49948539B8}"/>
          </ac:spMkLst>
        </pc:spChg>
        <pc:spChg chg="add">
          <ac:chgData name="Sarah Gothard" userId="0e53f415fda5f162" providerId="LiveId" clId="{42D6D3F9-B9D9-40F6-990F-5A1F630036E5}" dt="2022-05-15T14:17:01.756" v="2" actId="26606"/>
          <ac:spMkLst>
            <pc:docMk/>
            <pc:sldMk cId="4119332043" sldId="256"/>
            <ac:spMk id="86" creationId="{32BC26D8-82FB-445E-AA49-62A77D7C1EE0}"/>
          </ac:spMkLst>
        </pc:spChg>
        <pc:spChg chg="add">
          <ac:chgData name="Sarah Gothard" userId="0e53f415fda5f162" providerId="LiveId" clId="{42D6D3F9-B9D9-40F6-990F-5A1F630036E5}" dt="2022-05-15T14:17:01.756" v="2" actId="26606"/>
          <ac:spMkLst>
            <pc:docMk/>
            <pc:sldMk cId="4119332043" sldId="256"/>
            <ac:spMk id="88" creationId="{CB44330D-EA18-4254-AA95-EB49948539B8}"/>
          </ac:spMkLst>
        </pc:spChg>
        <pc:picChg chg="del">
          <ac:chgData name="Sarah Gothard" userId="0e53f415fda5f162" providerId="LiveId" clId="{42D6D3F9-B9D9-40F6-990F-5A1F630036E5}" dt="2022-05-15T14:16:56.704" v="0" actId="478"/>
          <ac:picMkLst>
            <pc:docMk/>
            <pc:sldMk cId="4119332043" sldId="256"/>
            <ac:picMk id="3" creationId="{B22153F4-175A-4860-8195-430F3ED7EECC}"/>
          </ac:picMkLst>
        </pc:picChg>
        <pc:picChg chg="add mod">
          <ac:chgData name="Sarah Gothard" userId="0e53f415fda5f162" providerId="LiveId" clId="{42D6D3F9-B9D9-40F6-990F-5A1F630036E5}" dt="2022-05-15T14:17:01.756" v="2" actId="26606"/>
          <ac:picMkLst>
            <pc:docMk/>
            <pc:sldMk cId="4119332043" sldId="256"/>
            <ac:picMk id="4" creationId="{01FB172E-601E-4258-AA96-F6B948357B54}"/>
          </ac:picMkLst>
        </pc:picChg>
      </pc:sldChg>
      <pc:sldChg chg="addSp delSp modSp mod">
        <pc:chgData name="Sarah Gothard" userId="0e53f415fda5f162" providerId="LiveId" clId="{42D6D3F9-B9D9-40F6-990F-5A1F630036E5}" dt="2022-05-15T14:17:53.110" v="5" actId="26606"/>
        <pc:sldMkLst>
          <pc:docMk/>
          <pc:sldMk cId="3497005064" sldId="267"/>
        </pc:sldMkLst>
        <pc:spChg chg="ord">
          <ac:chgData name="Sarah Gothard" userId="0e53f415fda5f162" providerId="LiveId" clId="{42D6D3F9-B9D9-40F6-990F-5A1F630036E5}" dt="2022-05-15T14:17:53.110" v="5" actId="26606"/>
          <ac:spMkLst>
            <pc:docMk/>
            <pc:sldMk cId="3497005064" sldId="267"/>
            <ac:spMk id="4" creationId="{5B828CD7-14F9-4CDA-9401-2DC88D698D64}"/>
          </ac:spMkLst>
        </pc:spChg>
        <pc:spChg chg="del">
          <ac:chgData name="Sarah Gothard" userId="0e53f415fda5f162" providerId="LiveId" clId="{42D6D3F9-B9D9-40F6-990F-5A1F630036E5}" dt="2022-05-15T14:17:53.110" v="5" actId="26606"/>
          <ac:spMkLst>
            <pc:docMk/>
            <pc:sldMk cId="3497005064" sldId="267"/>
            <ac:spMk id="25" creationId="{32BC26D8-82FB-445E-AA49-62A77D7C1EE0}"/>
          </ac:spMkLst>
        </pc:spChg>
        <pc:spChg chg="del">
          <ac:chgData name="Sarah Gothard" userId="0e53f415fda5f162" providerId="LiveId" clId="{42D6D3F9-B9D9-40F6-990F-5A1F630036E5}" dt="2022-05-15T14:17:53.110" v="5" actId="26606"/>
          <ac:spMkLst>
            <pc:docMk/>
            <pc:sldMk cId="3497005064" sldId="267"/>
            <ac:spMk id="27" creationId="{CB44330D-EA18-4254-AA95-EB49948539B8}"/>
          </ac:spMkLst>
        </pc:spChg>
        <pc:spChg chg="add">
          <ac:chgData name="Sarah Gothard" userId="0e53f415fda5f162" providerId="LiveId" clId="{42D6D3F9-B9D9-40F6-990F-5A1F630036E5}" dt="2022-05-15T14:17:53.110" v="5" actId="26606"/>
          <ac:spMkLst>
            <pc:docMk/>
            <pc:sldMk cId="3497005064" sldId="267"/>
            <ac:spMk id="32" creationId="{32BC26D8-82FB-445E-AA49-62A77D7C1EE0}"/>
          </ac:spMkLst>
        </pc:spChg>
        <pc:spChg chg="add">
          <ac:chgData name="Sarah Gothard" userId="0e53f415fda5f162" providerId="LiveId" clId="{42D6D3F9-B9D9-40F6-990F-5A1F630036E5}" dt="2022-05-15T14:17:53.110" v="5" actId="26606"/>
          <ac:spMkLst>
            <pc:docMk/>
            <pc:sldMk cId="3497005064" sldId="267"/>
            <ac:spMk id="34" creationId="{CB44330D-EA18-4254-AA95-EB49948539B8}"/>
          </ac:spMkLst>
        </pc:spChg>
        <pc:picChg chg="del">
          <ac:chgData name="Sarah Gothard" userId="0e53f415fda5f162" providerId="LiveId" clId="{42D6D3F9-B9D9-40F6-990F-5A1F630036E5}" dt="2022-05-15T14:17:51.365" v="3" actId="478"/>
          <ac:picMkLst>
            <pc:docMk/>
            <pc:sldMk cId="3497005064" sldId="267"/>
            <ac:picMk id="3" creationId="{C70768E5-ABB7-4670-9111-6434A1D34B7C}"/>
          </ac:picMkLst>
        </pc:picChg>
        <pc:picChg chg="add mod">
          <ac:chgData name="Sarah Gothard" userId="0e53f415fda5f162" providerId="LiveId" clId="{42D6D3F9-B9D9-40F6-990F-5A1F630036E5}" dt="2022-05-15T14:17:53.110" v="5" actId="26606"/>
          <ac:picMkLst>
            <pc:docMk/>
            <pc:sldMk cId="3497005064" sldId="267"/>
            <ac:picMk id="5" creationId="{3D26BCAC-10A1-42A2-9B9D-FCB7369BCDFE}"/>
          </ac:picMkLst>
        </pc:picChg>
      </pc:sldChg>
      <pc:sldChg chg="del">
        <pc:chgData name="Sarah Gothard" userId="0e53f415fda5f162" providerId="LiveId" clId="{42D6D3F9-B9D9-40F6-990F-5A1F630036E5}" dt="2022-05-15T14:17:55.777" v="6" actId="47"/>
        <pc:sldMkLst>
          <pc:docMk/>
          <pc:sldMk cId="89987672" sldId="268"/>
        </pc:sldMkLst>
      </pc:sldChg>
      <pc:sldChg chg="addSp delSp modSp new mod setBg">
        <pc:chgData name="Sarah Gothard" userId="0e53f415fda5f162" providerId="LiveId" clId="{42D6D3F9-B9D9-40F6-990F-5A1F630036E5}" dt="2022-05-15T14:19:47.890" v="17" actId="26606"/>
        <pc:sldMkLst>
          <pc:docMk/>
          <pc:sldMk cId="1312877030" sldId="268"/>
        </pc:sldMkLst>
        <pc:spChg chg="del">
          <ac:chgData name="Sarah Gothard" userId="0e53f415fda5f162" providerId="LiveId" clId="{42D6D3F9-B9D9-40F6-990F-5A1F630036E5}" dt="2022-05-15T14:18:41.639" v="9" actId="26606"/>
          <ac:spMkLst>
            <pc:docMk/>
            <pc:sldMk cId="1312877030" sldId="268"/>
            <ac:spMk id="2" creationId="{1C7B709F-8C80-4834-922A-D8D391E859D7}"/>
          </ac:spMkLst>
        </pc:spChg>
        <pc:spChg chg="del">
          <ac:chgData name="Sarah Gothard" userId="0e53f415fda5f162" providerId="LiveId" clId="{42D6D3F9-B9D9-40F6-990F-5A1F630036E5}" dt="2022-05-15T14:18:41.639" v="9" actId="26606"/>
          <ac:spMkLst>
            <pc:docMk/>
            <pc:sldMk cId="1312877030" sldId="268"/>
            <ac:spMk id="3" creationId="{49D65BBD-24E3-494E-BDA0-451473547D27}"/>
          </ac:spMkLst>
        </pc:spChg>
        <pc:spChg chg="mod ord">
          <ac:chgData name="Sarah Gothard" userId="0e53f415fda5f162" providerId="LiveId" clId="{42D6D3F9-B9D9-40F6-990F-5A1F630036E5}" dt="2022-05-15T14:19:47.890" v="17" actId="26606"/>
          <ac:spMkLst>
            <pc:docMk/>
            <pc:sldMk cId="1312877030" sldId="268"/>
            <ac:spMk id="4" creationId="{7A185FAB-E195-4391-85D9-E0D742CE0D41}"/>
          </ac:spMkLst>
        </pc:spChg>
        <pc:spChg chg="add del mod">
          <ac:chgData name="Sarah Gothard" userId="0e53f415fda5f162" providerId="LiveId" clId="{42D6D3F9-B9D9-40F6-990F-5A1F630036E5}" dt="2022-05-15T14:19:47.890" v="17" actId="26606"/>
          <ac:spMkLst>
            <pc:docMk/>
            <pc:sldMk cId="1312877030" sldId="268"/>
            <ac:spMk id="8" creationId="{8B2B2473-C77A-4A7B-8BEF-8E73832219EF}"/>
          </ac:spMkLst>
        </pc:spChg>
        <pc:spChg chg="add del">
          <ac:chgData name="Sarah Gothard" userId="0e53f415fda5f162" providerId="LiveId" clId="{42D6D3F9-B9D9-40F6-990F-5A1F630036E5}" dt="2022-05-15T14:19:47.890" v="17" actId="26606"/>
          <ac:spMkLst>
            <pc:docMk/>
            <pc:sldMk cId="1312877030" sldId="268"/>
            <ac:spMk id="11" creationId="{32BC26D8-82FB-445E-AA49-62A77D7C1EE0}"/>
          </ac:spMkLst>
        </pc:spChg>
        <pc:spChg chg="add del">
          <ac:chgData name="Sarah Gothard" userId="0e53f415fda5f162" providerId="LiveId" clId="{42D6D3F9-B9D9-40F6-990F-5A1F630036E5}" dt="2022-05-15T14:19:47.890" v="17" actId="26606"/>
          <ac:spMkLst>
            <pc:docMk/>
            <pc:sldMk cId="1312877030" sldId="268"/>
            <ac:spMk id="13" creationId="{CB44330D-EA18-4254-AA95-EB49948539B8}"/>
          </ac:spMkLst>
        </pc:spChg>
        <pc:spChg chg="add">
          <ac:chgData name="Sarah Gothard" userId="0e53f415fda5f162" providerId="LiveId" clId="{42D6D3F9-B9D9-40F6-990F-5A1F630036E5}" dt="2022-05-15T14:19:47.890" v="17" actId="26606"/>
          <ac:spMkLst>
            <pc:docMk/>
            <pc:sldMk cId="1312877030" sldId="268"/>
            <ac:spMk id="18" creationId="{32BC26D8-82FB-445E-AA49-62A77D7C1EE0}"/>
          </ac:spMkLst>
        </pc:spChg>
        <pc:spChg chg="add">
          <ac:chgData name="Sarah Gothard" userId="0e53f415fda5f162" providerId="LiveId" clId="{42D6D3F9-B9D9-40F6-990F-5A1F630036E5}" dt="2022-05-15T14:19:47.890" v="17" actId="26606"/>
          <ac:spMkLst>
            <pc:docMk/>
            <pc:sldMk cId="1312877030" sldId="268"/>
            <ac:spMk id="20" creationId="{CB44330D-EA18-4254-AA95-EB49948539B8}"/>
          </ac:spMkLst>
        </pc:spChg>
        <pc:picChg chg="add del mod">
          <ac:chgData name="Sarah Gothard" userId="0e53f415fda5f162" providerId="LiveId" clId="{42D6D3F9-B9D9-40F6-990F-5A1F630036E5}" dt="2022-05-15T14:19:45.979" v="15" actId="478"/>
          <ac:picMkLst>
            <pc:docMk/>
            <pc:sldMk cId="1312877030" sldId="268"/>
            <ac:picMk id="6" creationId="{C51BE774-E753-4FC5-8EA5-B9358365A208}"/>
          </ac:picMkLst>
        </pc:picChg>
        <pc:picChg chg="add mod">
          <ac:chgData name="Sarah Gothard" userId="0e53f415fda5f162" providerId="LiveId" clId="{42D6D3F9-B9D9-40F6-990F-5A1F630036E5}" dt="2022-05-15T14:19:47.890" v="17" actId="26606"/>
          <ac:picMkLst>
            <pc:docMk/>
            <pc:sldMk cId="1312877030" sldId="268"/>
            <ac:picMk id="10" creationId="{3C29E15D-1A62-4BD8-9BA0-0D1191F8D33C}"/>
          </ac:picMkLst>
        </pc:picChg>
      </pc:sldChg>
      <pc:sldChg chg="addSp delSp modSp new mod setBg">
        <pc:chgData name="Sarah Gothard" userId="0e53f415fda5f162" providerId="LiveId" clId="{42D6D3F9-B9D9-40F6-990F-5A1F630036E5}" dt="2022-05-15T14:27:14.734" v="21" actId="27614"/>
        <pc:sldMkLst>
          <pc:docMk/>
          <pc:sldMk cId="2526574123" sldId="269"/>
        </pc:sldMkLst>
        <pc:spChg chg="del">
          <ac:chgData name="Sarah Gothard" userId="0e53f415fda5f162" providerId="LiveId" clId="{42D6D3F9-B9D9-40F6-990F-5A1F630036E5}" dt="2022-05-15T14:19:12.636" v="13" actId="26606"/>
          <ac:spMkLst>
            <pc:docMk/>
            <pc:sldMk cId="2526574123" sldId="269"/>
            <ac:spMk id="2" creationId="{57569167-6799-496F-963B-00A3EE8D84BE}"/>
          </ac:spMkLst>
        </pc:spChg>
        <pc:spChg chg="del">
          <ac:chgData name="Sarah Gothard" userId="0e53f415fda5f162" providerId="LiveId" clId="{42D6D3F9-B9D9-40F6-990F-5A1F630036E5}" dt="2022-05-15T14:19:12.636" v="13" actId="26606"/>
          <ac:spMkLst>
            <pc:docMk/>
            <pc:sldMk cId="2526574123" sldId="269"/>
            <ac:spMk id="3" creationId="{5A98B072-2688-496E-B189-AC620320400F}"/>
          </ac:spMkLst>
        </pc:spChg>
        <pc:spChg chg="mod ord">
          <ac:chgData name="Sarah Gothard" userId="0e53f415fda5f162" providerId="LiveId" clId="{42D6D3F9-B9D9-40F6-990F-5A1F630036E5}" dt="2022-05-15T14:26:27.048" v="20" actId="26606"/>
          <ac:spMkLst>
            <pc:docMk/>
            <pc:sldMk cId="2526574123" sldId="269"/>
            <ac:spMk id="4" creationId="{2117623D-89F9-4AAC-BBFB-E85056717AFA}"/>
          </ac:spMkLst>
        </pc:spChg>
        <pc:spChg chg="add del mod">
          <ac:chgData name="Sarah Gothard" userId="0e53f415fda5f162" providerId="LiveId" clId="{42D6D3F9-B9D9-40F6-990F-5A1F630036E5}" dt="2022-05-15T14:26:27.048" v="20" actId="26606"/>
          <ac:spMkLst>
            <pc:docMk/>
            <pc:sldMk cId="2526574123" sldId="269"/>
            <ac:spMk id="8" creationId="{5AEAF4EA-207A-454C-A441-AD830251A8A0}"/>
          </ac:spMkLst>
        </pc:spChg>
        <pc:spChg chg="add del">
          <ac:chgData name="Sarah Gothard" userId="0e53f415fda5f162" providerId="LiveId" clId="{42D6D3F9-B9D9-40F6-990F-5A1F630036E5}" dt="2022-05-15T14:26:27.048" v="20" actId="26606"/>
          <ac:spMkLst>
            <pc:docMk/>
            <pc:sldMk cId="2526574123" sldId="269"/>
            <ac:spMk id="11" creationId="{32BC26D8-82FB-445E-AA49-62A77D7C1EE0}"/>
          </ac:spMkLst>
        </pc:spChg>
        <pc:spChg chg="add del">
          <ac:chgData name="Sarah Gothard" userId="0e53f415fda5f162" providerId="LiveId" clId="{42D6D3F9-B9D9-40F6-990F-5A1F630036E5}" dt="2022-05-15T14:26:27.048" v="20" actId="26606"/>
          <ac:spMkLst>
            <pc:docMk/>
            <pc:sldMk cId="2526574123" sldId="269"/>
            <ac:spMk id="13" creationId="{CB44330D-EA18-4254-AA95-EB49948539B8}"/>
          </ac:spMkLst>
        </pc:spChg>
        <pc:spChg chg="add">
          <ac:chgData name="Sarah Gothard" userId="0e53f415fda5f162" providerId="LiveId" clId="{42D6D3F9-B9D9-40F6-990F-5A1F630036E5}" dt="2022-05-15T14:26:27.048" v="20" actId="26606"/>
          <ac:spMkLst>
            <pc:docMk/>
            <pc:sldMk cId="2526574123" sldId="269"/>
            <ac:spMk id="18" creationId="{32BC26D8-82FB-445E-AA49-62A77D7C1EE0}"/>
          </ac:spMkLst>
        </pc:spChg>
        <pc:spChg chg="add">
          <ac:chgData name="Sarah Gothard" userId="0e53f415fda5f162" providerId="LiveId" clId="{42D6D3F9-B9D9-40F6-990F-5A1F630036E5}" dt="2022-05-15T14:26:27.048" v="20" actId="26606"/>
          <ac:spMkLst>
            <pc:docMk/>
            <pc:sldMk cId="2526574123" sldId="269"/>
            <ac:spMk id="20" creationId="{CB44330D-EA18-4254-AA95-EB49948539B8}"/>
          </ac:spMkLst>
        </pc:spChg>
        <pc:picChg chg="add del mod">
          <ac:chgData name="Sarah Gothard" userId="0e53f415fda5f162" providerId="LiveId" clId="{42D6D3F9-B9D9-40F6-990F-5A1F630036E5}" dt="2022-05-15T14:19:50.160" v="18" actId="478"/>
          <ac:picMkLst>
            <pc:docMk/>
            <pc:sldMk cId="2526574123" sldId="269"/>
            <ac:picMk id="6" creationId="{83081343-AF2C-48AB-98D9-A019A81B33B1}"/>
          </ac:picMkLst>
        </pc:picChg>
        <pc:picChg chg="add mod">
          <ac:chgData name="Sarah Gothard" userId="0e53f415fda5f162" providerId="LiveId" clId="{42D6D3F9-B9D9-40F6-990F-5A1F630036E5}" dt="2022-05-15T14:27:14.734" v="21" actId="27614"/>
          <ac:picMkLst>
            <pc:docMk/>
            <pc:sldMk cId="2526574123" sldId="269"/>
            <ac:picMk id="10" creationId="{5EF34867-7B10-4A00-B861-E50324815386}"/>
          </ac:picMkLst>
        </pc:picChg>
      </pc:sldChg>
      <pc:sldChg chg="del">
        <pc:chgData name="Sarah Gothard" userId="0e53f415fda5f162" providerId="LiveId" clId="{42D6D3F9-B9D9-40F6-990F-5A1F630036E5}" dt="2022-05-15T14:17:55.777" v="6" actId="47"/>
        <pc:sldMkLst>
          <pc:docMk/>
          <pc:sldMk cId="2610173063" sldId="269"/>
        </pc:sldMkLst>
      </pc:sldChg>
      <pc:sldChg chg="del">
        <pc:chgData name="Sarah Gothard" userId="0e53f415fda5f162" providerId="LiveId" clId="{42D6D3F9-B9D9-40F6-990F-5A1F630036E5}" dt="2022-05-15T14:17:55.777" v="6" actId="47"/>
        <pc:sldMkLst>
          <pc:docMk/>
          <pc:sldMk cId="923013301" sldId="270"/>
        </pc:sldMkLst>
      </pc:sldChg>
      <pc:sldChg chg="addSp delSp modSp new mod setBg">
        <pc:chgData name="Sarah Gothard" userId="0e53f415fda5f162" providerId="LiveId" clId="{42D6D3F9-B9D9-40F6-990F-5A1F630036E5}" dt="2022-05-15T14:27:17.393" v="24" actId="26606"/>
        <pc:sldMkLst>
          <pc:docMk/>
          <pc:sldMk cId="2734257620" sldId="270"/>
        </pc:sldMkLst>
        <pc:spChg chg="del">
          <ac:chgData name="Sarah Gothard" userId="0e53f415fda5f162" providerId="LiveId" clId="{42D6D3F9-B9D9-40F6-990F-5A1F630036E5}" dt="2022-05-15T14:27:17.393" v="24" actId="26606"/>
          <ac:spMkLst>
            <pc:docMk/>
            <pc:sldMk cId="2734257620" sldId="270"/>
            <ac:spMk id="2" creationId="{BB54E048-B161-43D0-8121-5ED48F79C783}"/>
          </ac:spMkLst>
        </pc:spChg>
        <pc:spChg chg="del">
          <ac:chgData name="Sarah Gothard" userId="0e53f415fda5f162" providerId="LiveId" clId="{42D6D3F9-B9D9-40F6-990F-5A1F630036E5}" dt="2022-05-15T14:27:17.393" v="24" actId="26606"/>
          <ac:spMkLst>
            <pc:docMk/>
            <pc:sldMk cId="2734257620" sldId="270"/>
            <ac:spMk id="3" creationId="{1691C121-14CB-4E71-80A2-72F0B4D8F2B2}"/>
          </ac:spMkLst>
        </pc:spChg>
        <pc:spChg chg="mod ord">
          <ac:chgData name="Sarah Gothard" userId="0e53f415fda5f162" providerId="LiveId" clId="{42D6D3F9-B9D9-40F6-990F-5A1F630036E5}" dt="2022-05-15T14:27:17.393" v="24" actId="26606"/>
          <ac:spMkLst>
            <pc:docMk/>
            <pc:sldMk cId="2734257620" sldId="270"/>
            <ac:spMk id="4" creationId="{FE591EC2-BBCD-4F0F-A210-88814E39DE91}"/>
          </ac:spMkLst>
        </pc:spChg>
        <pc:spChg chg="add">
          <ac:chgData name="Sarah Gothard" userId="0e53f415fda5f162" providerId="LiveId" clId="{42D6D3F9-B9D9-40F6-990F-5A1F630036E5}" dt="2022-05-15T14:27:17.393" v="24" actId="26606"/>
          <ac:spMkLst>
            <pc:docMk/>
            <pc:sldMk cId="2734257620" sldId="270"/>
            <ac:spMk id="11" creationId="{32BC26D8-82FB-445E-AA49-62A77D7C1EE0}"/>
          </ac:spMkLst>
        </pc:spChg>
        <pc:spChg chg="add">
          <ac:chgData name="Sarah Gothard" userId="0e53f415fda5f162" providerId="LiveId" clId="{42D6D3F9-B9D9-40F6-990F-5A1F630036E5}" dt="2022-05-15T14:27:17.393" v="24" actId="26606"/>
          <ac:spMkLst>
            <pc:docMk/>
            <pc:sldMk cId="2734257620" sldId="270"/>
            <ac:spMk id="13" creationId="{CB44330D-EA18-4254-AA95-EB49948539B8}"/>
          </ac:spMkLst>
        </pc:spChg>
        <pc:picChg chg="add mod">
          <ac:chgData name="Sarah Gothard" userId="0e53f415fda5f162" providerId="LiveId" clId="{42D6D3F9-B9D9-40F6-990F-5A1F630036E5}" dt="2022-05-15T14:27:17.393" v="24" actId="26606"/>
          <ac:picMkLst>
            <pc:docMk/>
            <pc:sldMk cId="2734257620" sldId="270"/>
            <ac:picMk id="6" creationId="{74F137B5-E969-4425-B98C-159CCAA19307}"/>
          </ac:picMkLst>
        </pc:picChg>
      </pc:sldChg>
      <pc:sldChg chg="del">
        <pc:chgData name="Sarah Gothard" userId="0e53f415fda5f162" providerId="LiveId" clId="{42D6D3F9-B9D9-40F6-990F-5A1F630036E5}" dt="2022-05-15T14:17:55.777" v="6" actId="47"/>
        <pc:sldMkLst>
          <pc:docMk/>
          <pc:sldMk cId="2642362901" sldId="271"/>
        </pc:sldMkLst>
      </pc:sldChg>
      <pc:sldChg chg="addSp delSp modSp new mod setBg">
        <pc:chgData name="Sarah Gothard" userId="0e53f415fda5f162" providerId="LiveId" clId="{42D6D3F9-B9D9-40F6-990F-5A1F630036E5}" dt="2022-05-15T14:28:26.025" v="27" actId="26606"/>
        <pc:sldMkLst>
          <pc:docMk/>
          <pc:sldMk cId="2728858184" sldId="271"/>
        </pc:sldMkLst>
        <pc:spChg chg="del">
          <ac:chgData name="Sarah Gothard" userId="0e53f415fda5f162" providerId="LiveId" clId="{42D6D3F9-B9D9-40F6-990F-5A1F630036E5}" dt="2022-05-15T14:28:26.025" v="27" actId="26606"/>
          <ac:spMkLst>
            <pc:docMk/>
            <pc:sldMk cId="2728858184" sldId="271"/>
            <ac:spMk id="2" creationId="{942EDB31-5F0A-43C4-8F7C-6060CAA639E7}"/>
          </ac:spMkLst>
        </pc:spChg>
        <pc:spChg chg="del">
          <ac:chgData name="Sarah Gothard" userId="0e53f415fda5f162" providerId="LiveId" clId="{42D6D3F9-B9D9-40F6-990F-5A1F630036E5}" dt="2022-05-15T14:28:26.025" v="27" actId="26606"/>
          <ac:spMkLst>
            <pc:docMk/>
            <pc:sldMk cId="2728858184" sldId="271"/>
            <ac:spMk id="3" creationId="{9DCBD2B1-CE82-407D-81F3-1662A83E596D}"/>
          </ac:spMkLst>
        </pc:spChg>
        <pc:spChg chg="mod ord">
          <ac:chgData name="Sarah Gothard" userId="0e53f415fda5f162" providerId="LiveId" clId="{42D6D3F9-B9D9-40F6-990F-5A1F630036E5}" dt="2022-05-15T14:28:26.025" v="27" actId="26606"/>
          <ac:spMkLst>
            <pc:docMk/>
            <pc:sldMk cId="2728858184" sldId="271"/>
            <ac:spMk id="4" creationId="{2015DF10-6775-495B-B0F7-A70D57F81613}"/>
          </ac:spMkLst>
        </pc:spChg>
        <pc:spChg chg="add">
          <ac:chgData name="Sarah Gothard" userId="0e53f415fda5f162" providerId="LiveId" clId="{42D6D3F9-B9D9-40F6-990F-5A1F630036E5}" dt="2022-05-15T14:28:26.025" v="27" actId="26606"/>
          <ac:spMkLst>
            <pc:docMk/>
            <pc:sldMk cId="2728858184" sldId="271"/>
            <ac:spMk id="11" creationId="{32BC26D8-82FB-445E-AA49-62A77D7C1EE0}"/>
          </ac:spMkLst>
        </pc:spChg>
        <pc:spChg chg="add">
          <ac:chgData name="Sarah Gothard" userId="0e53f415fda5f162" providerId="LiveId" clId="{42D6D3F9-B9D9-40F6-990F-5A1F630036E5}" dt="2022-05-15T14:28:26.025" v="27" actId="26606"/>
          <ac:spMkLst>
            <pc:docMk/>
            <pc:sldMk cId="2728858184" sldId="271"/>
            <ac:spMk id="13" creationId="{CB44330D-EA18-4254-AA95-EB49948539B8}"/>
          </ac:spMkLst>
        </pc:spChg>
        <pc:picChg chg="add mod">
          <ac:chgData name="Sarah Gothard" userId="0e53f415fda5f162" providerId="LiveId" clId="{42D6D3F9-B9D9-40F6-990F-5A1F630036E5}" dt="2022-05-15T14:28:26.025" v="27" actId="26606"/>
          <ac:picMkLst>
            <pc:docMk/>
            <pc:sldMk cId="2728858184" sldId="271"/>
            <ac:picMk id="6" creationId="{E09A0C0C-D405-43AB-A7A1-0829AA202A8F}"/>
          </ac:picMkLst>
        </pc:picChg>
      </pc:sldChg>
      <pc:sldChg chg="del">
        <pc:chgData name="Sarah Gothard" userId="0e53f415fda5f162" providerId="LiveId" clId="{42D6D3F9-B9D9-40F6-990F-5A1F630036E5}" dt="2022-05-15T14:17:55.777" v="6" actId="47"/>
        <pc:sldMkLst>
          <pc:docMk/>
          <pc:sldMk cId="2221077156" sldId="272"/>
        </pc:sldMkLst>
      </pc:sldChg>
      <pc:sldChg chg="addSp delSp modSp new mod setBg">
        <pc:chgData name="Sarah Gothard" userId="0e53f415fda5f162" providerId="LiveId" clId="{42D6D3F9-B9D9-40F6-990F-5A1F630036E5}" dt="2022-05-15T14:29:09.913" v="30" actId="26606"/>
        <pc:sldMkLst>
          <pc:docMk/>
          <pc:sldMk cId="2242652292" sldId="272"/>
        </pc:sldMkLst>
        <pc:spChg chg="del">
          <ac:chgData name="Sarah Gothard" userId="0e53f415fda5f162" providerId="LiveId" clId="{42D6D3F9-B9D9-40F6-990F-5A1F630036E5}" dt="2022-05-15T14:29:09.913" v="30" actId="26606"/>
          <ac:spMkLst>
            <pc:docMk/>
            <pc:sldMk cId="2242652292" sldId="272"/>
            <ac:spMk id="2" creationId="{E930B835-A948-4C7C-89EA-64CD1F963D42}"/>
          </ac:spMkLst>
        </pc:spChg>
        <pc:spChg chg="del">
          <ac:chgData name="Sarah Gothard" userId="0e53f415fda5f162" providerId="LiveId" clId="{42D6D3F9-B9D9-40F6-990F-5A1F630036E5}" dt="2022-05-15T14:29:09.913" v="30" actId="26606"/>
          <ac:spMkLst>
            <pc:docMk/>
            <pc:sldMk cId="2242652292" sldId="272"/>
            <ac:spMk id="3" creationId="{6A1EE780-BB2F-4179-831C-5DFB69933AB5}"/>
          </ac:spMkLst>
        </pc:spChg>
        <pc:spChg chg="mod ord">
          <ac:chgData name="Sarah Gothard" userId="0e53f415fda5f162" providerId="LiveId" clId="{42D6D3F9-B9D9-40F6-990F-5A1F630036E5}" dt="2022-05-15T14:29:09.913" v="30" actId="26606"/>
          <ac:spMkLst>
            <pc:docMk/>
            <pc:sldMk cId="2242652292" sldId="272"/>
            <ac:spMk id="4" creationId="{4A621863-A02D-411B-8381-BB2E4F06CFB6}"/>
          </ac:spMkLst>
        </pc:spChg>
        <pc:spChg chg="add">
          <ac:chgData name="Sarah Gothard" userId="0e53f415fda5f162" providerId="LiveId" clId="{42D6D3F9-B9D9-40F6-990F-5A1F630036E5}" dt="2022-05-15T14:29:09.913" v="30" actId="26606"/>
          <ac:spMkLst>
            <pc:docMk/>
            <pc:sldMk cId="2242652292" sldId="272"/>
            <ac:spMk id="11" creationId="{32BC26D8-82FB-445E-AA49-62A77D7C1EE0}"/>
          </ac:spMkLst>
        </pc:spChg>
        <pc:spChg chg="add">
          <ac:chgData name="Sarah Gothard" userId="0e53f415fda5f162" providerId="LiveId" clId="{42D6D3F9-B9D9-40F6-990F-5A1F630036E5}" dt="2022-05-15T14:29:09.913" v="30" actId="26606"/>
          <ac:spMkLst>
            <pc:docMk/>
            <pc:sldMk cId="2242652292" sldId="272"/>
            <ac:spMk id="13" creationId="{CB44330D-EA18-4254-AA95-EB49948539B8}"/>
          </ac:spMkLst>
        </pc:spChg>
        <pc:picChg chg="add mod">
          <ac:chgData name="Sarah Gothard" userId="0e53f415fda5f162" providerId="LiveId" clId="{42D6D3F9-B9D9-40F6-990F-5A1F630036E5}" dt="2022-05-15T14:29:09.913" v="30" actId="26606"/>
          <ac:picMkLst>
            <pc:docMk/>
            <pc:sldMk cId="2242652292" sldId="272"/>
            <ac:picMk id="6" creationId="{C8C3FCAF-09C1-4E9E-A145-DBE9DA30AF87}"/>
          </ac:picMkLst>
        </pc:picChg>
      </pc:sldChg>
      <pc:sldChg chg="del">
        <pc:chgData name="Sarah Gothard" userId="0e53f415fda5f162" providerId="LiveId" clId="{42D6D3F9-B9D9-40F6-990F-5A1F630036E5}" dt="2022-05-15T14:17:55.777" v="6" actId="47"/>
        <pc:sldMkLst>
          <pc:docMk/>
          <pc:sldMk cId="1574950726" sldId="273"/>
        </pc:sldMkLst>
      </pc:sldChg>
      <pc:sldChg chg="del">
        <pc:chgData name="Sarah Gothard" userId="0e53f415fda5f162" providerId="LiveId" clId="{42D6D3F9-B9D9-40F6-990F-5A1F630036E5}" dt="2022-05-15T14:17:55.777" v="6" actId="47"/>
        <pc:sldMkLst>
          <pc:docMk/>
          <pc:sldMk cId="192909437" sldId="274"/>
        </pc:sldMkLst>
      </pc:sldChg>
      <pc:sldChg chg="del">
        <pc:chgData name="Sarah Gothard" userId="0e53f415fda5f162" providerId="LiveId" clId="{42D6D3F9-B9D9-40F6-990F-5A1F630036E5}" dt="2022-05-15T14:17:55.777" v="6" actId="47"/>
        <pc:sldMkLst>
          <pc:docMk/>
          <pc:sldMk cId="1093146227" sldId="275"/>
        </pc:sldMkLst>
      </pc:sldChg>
      <pc:sldChg chg="addSp delSp modSp new mod setBg">
        <pc:chgData name="Sarah Gothard" userId="0e53f415fda5f162" providerId="LiveId" clId="{42D6D3F9-B9D9-40F6-990F-5A1F630036E5}" dt="2022-05-15T14:30:07.249" v="33" actId="26606"/>
        <pc:sldMkLst>
          <pc:docMk/>
          <pc:sldMk cId="1344931202" sldId="275"/>
        </pc:sldMkLst>
        <pc:spChg chg="del">
          <ac:chgData name="Sarah Gothard" userId="0e53f415fda5f162" providerId="LiveId" clId="{42D6D3F9-B9D9-40F6-990F-5A1F630036E5}" dt="2022-05-15T14:30:07.249" v="33" actId="26606"/>
          <ac:spMkLst>
            <pc:docMk/>
            <pc:sldMk cId="1344931202" sldId="275"/>
            <ac:spMk id="2" creationId="{8DFE4632-C400-4311-95AA-03B7DAF21039}"/>
          </ac:spMkLst>
        </pc:spChg>
        <pc:spChg chg="del">
          <ac:chgData name="Sarah Gothard" userId="0e53f415fda5f162" providerId="LiveId" clId="{42D6D3F9-B9D9-40F6-990F-5A1F630036E5}" dt="2022-05-15T14:30:07.249" v="33" actId="26606"/>
          <ac:spMkLst>
            <pc:docMk/>
            <pc:sldMk cId="1344931202" sldId="275"/>
            <ac:spMk id="3" creationId="{3DAB71CF-957E-458D-A77F-A488F7518DAA}"/>
          </ac:spMkLst>
        </pc:spChg>
        <pc:spChg chg="mod ord">
          <ac:chgData name="Sarah Gothard" userId="0e53f415fda5f162" providerId="LiveId" clId="{42D6D3F9-B9D9-40F6-990F-5A1F630036E5}" dt="2022-05-15T14:30:07.249" v="33" actId="26606"/>
          <ac:spMkLst>
            <pc:docMk/>
            <pc:sldMk cId="1344931202" sldId="275"/>
            <ac:spMk id="4" creationId="{FB7BE9E7-0741-4E0C-AD81-92C4946B301B}"/>
          </ac:spMkLst>
        </pc:spChg>
        <pc:spChg chg="add">
          <ac:chgData name="Sarah Gothard" userId="0e53f415fda5f162" providerId="LiveId" clId="{42D6D3F9-B9D9-40F6-990F-5A1F630036E5}" dt="2022-05-15T14:30:07.249" v="33" actId="26606"/>
          <ac:spMkLst>
            <pc:docMk/>
            <pc:sldMk cId="1344931202" sldId="275"/>
            <ac:spMk id="11" creationId="{32BC26D8-82FB-445E-AA49-62A77D7C1EE0}"/>
          </ac:spMkLst>
        </pc:spChg>
        <pc:spChg chg="add">
          <ac:chgData name="Sarah Gothard" userId="0e53f415fda5f162" providerId="LiveId" clId="{42D6D3F9-B9D9-40F6-990F-5A1F630036E5}" dt="2022-05-15T14:30:07.249" v="33" actId="26606"/>
          <ac:spMkLst>
            <pc:docMk/>
            <pc:sldMk cId="1344931202" sldId="275"/>
            <ac:spMk id="13" creationId="{CB44330D-EA18-4254-AA95-EB49948539B8}"/>
          </ac:spMkLst>
        </pc:spChg>
        <pc:picChg chg="add mod">
          <ac:chgData name="Sarah Gothard" userId="0e53f415fda5f162" providerId="LiveId" clId="{42D6D3F9-B9D9-40F6-990F-5A1F630036E5}" dt="2022-05-15T14:30:07.249" v="33" actId="26606"/>
          <ac:picMkLst>
            <pc:docMk/>
            <pc:sldMk cId="1344931202" sldId="275"/>
            <ac:picMk id="6" creationId="{B8837FBA-4282-481A-9812-672D88BBAC61}"/>
          </ac:picMkLst>
        </pc:picChg>
      </pc:sldChg>
      <pc:sldChg chg="del">
        <pc:chgData name="Sarah Gothard" userId="0e53f415fda5f162" providerId="LiveId" clId="{42D6D3F9-B9D9-40F6-990F-5A1F630036E5}" dt="2022-05-15T14:17:55.777" v="6" actId="47"/>
        <pc:sldMkLst>
          <pc:docMk/>
          <pc:sldMk cId="3907180080" sldId="277"/>
        </pc:sldMkLst>
      </pc:sldChg>
      <pc:sldChg chg="addSp delSp modSp new mod setBg">
        <pc:chgData name="Sarah Gothard" userId="0e53f415fda5f162" providerId="LiveId" clId="{42D6D3F9-B9D9-40F6-990F-5A1F630036E5}" dt="2022-05-15T14:30:48.396" v="36" actId="26606"/>
        <pc:sldMkLst>
          <pc:docMk/>
          <pc:sldMk cId="4244267872" sldId="278"/>
        </pc:sldMkLst>
        <pc:spChg chg="del">
          <ac:chgData name="Sarah Gothard" userId="0e53f415fda5f162" providerId="LiveId" clId="{42D6D3F9-B9D9-40F6-990F-5A1F630036E5}" dt="2022-05-15T14:30:48.396" v="36" actId="26606"/>
          <ac:spMkLst>
            <pc:docMk/>
            <pc:sldMk cId="4244267872" sldId="278"/>
            <ac:spMk id="2" creationId="{F179B48B-C08B-4EDB-A384-873A8F587C65}"/>
          </ac:spMkLst>
        </pc:spChg>
        <pc:spChg chg="del">
          <ac:chgData name="Sarah Gothard" userId="0e53f415fda5f162" providerId="LiveId" clId="{42D6D3F9-B9D9-40F6-990F-5A1F630036E5}" dt="2022-05-15T14:30:48.396" v="36" actId="26606"/>
          <ac:spMkLst>
            <pc:docMk/>
            <pc:sldMk cId="4244267872" sldId="278"/>
            <ac:spMk id="3" creationId="{6F0ECB58-0F52-4836-8CA2-3F1DCE9C7BFC}"/>
          </ac:spMkLst>
        </pc:spChg>
        <pc:spChg chg="mod ord">
          <ac:chgData name="Sarah Gothard" userId="0e53f415fda5f162" providerId="LiveId" clId="{42D6D3F9-B9D9-40F6-990F-5A1F630036E5}" dt="2022-05-15T14:30:48.396" v="36" actId="26606"/>
          <ac:spMkLst>
            <pc:docMk/>
            <pc:sldMk cId="4244267872" sldId="278"/>
            <ac:spMk id="4" creationId="{9C7EF462-7196-480D-8335-8FED5D82121C}"/>
          </ac:spMkLst>
        </pc:spChg>
        <pc:spChg chg="add">
          <ac:chgData name="Sarah Gothard" userId="0e53f415fda5f162" providerId="LiveId" clId="{42D6D3F9-B9D9-40F6-990F-5A1F630036E5}" dt="2022-05-15T14:30:48.396" v="36" actId="26606"/>
          <ac:spMkLst>
            <pc:docMk/>
            <pc:sldMk cId="4244267872" sldId="278"/>
            <ac:spMk id="11" creationId="{32BC26D8-82FB-445E-AA49-62A77D7C1EE0}"/>
          </ac:spMkLst>
        </pc:spChg>
        <pc:spChg chg="add">
          <ac:chgData name="Sarah Gothard" userId="0e53f415fda5f162" providerId="LiveId" clId="{42D6D3F9-B9D9-40F6-990F-5A1F630036E5}" dt="2022-05-15T14:30:48.396" v="36" actId="26606"/>
          <ac:spMkLst>
            <pc:docMk/>
            <pc:sldMk cId="4244267872" sldId="278"/>
            <ac:spMk id="13" creationId="{CB44330D-EA18-4254-AA95-EB49948539B8}"/>
          </ac:spMkLst>
        </pc:spChg>
        <pc:picChg chg="add mod">
          <ac:chgData name="Sarah Gothard" userId="0e53f415fda5f162" providerId="LiveId" clId="{42D6D3F9-B9D9-40F6-990F-5A1F630036E5}" dt="2022-05-15T14:30:48.396" v="36" actId="26606"/>
          <ac:picMkLst>
            <pc:docMk/>
            <pc:sldMk cId="4244267872" sldId="278"/>
            <ac:picMk id="6" creationId="{B5D7B2F2-9BD3-4312-BBFC-35F6AB79A04A}"/>
          </ac:picMkLst>
        </pc:picChg>
      </pc:sldChg>
      <pc:sldChg chg="addSp delSp modSp new mod setBg">
        <pc:chgData name="Sarah Gothard" userId="0e53f415fda5f162" providerId="LiveId" clId="{42D6D3F9-B9D9-40F6-990F-5A1F630036E5}" dt="2022-05-15T14:31:58.930" v="39" actId="26606"/>
        <pc:sldMkLst>
          <pc:docMk/>
          <pc:sldMk cId="930838461" sldId="279"/>
        </pc:sldMkLst>
        <pc:spChg chg="del">
          <ac:chgData name="Sarah Gothard" userId="0e53f415fda5f162" providerId="LiveId" clId="{42D6D3F9-B9D9-40F6-990F-5A1F630036E5}" dt="2022-05-15T14:31:58.930" v="39" actId="26606"/>
          <ac:spMkLst>
            <pc:docMk/>
            <pc:sldMk cId="930838461" sldId="279"/>
            <ac:spMk id="2" creationId="{80620826-E39A-4D7F-A83D-6129819F3153}"/>
          </ac:spMkLst>
        </pc:spChg>
        <pc:spChg chg="del">
          <ac:chgData name="Sarah Gothard" userId="0e53f415fda5f162" providerId="LiveId" clId="{42D6D3F9-B9D9-40F6-990F-5A1F630036E5}" dt="2022-05-15T14:31:58.930" v="39" actId="26606"/>
          <ac:spMkLst>
            <pc:docMk/>
            <pc:sldMk cId="930838461" sldId="279"/>
            <ac:spMk id="3" creationId="{A864519C-80C8-4359-B15E-EE10E044E838}"/>
          </ac:spMkLst>
        </pc:spChg>
        <pc:spChg chg="mod ord">
          <ac:chgData name="Sarah Gothard" userId="0e53f415fda5f162" providerId="LiveId" clId="{42D6D3F9-B9D9-40F6-990F-5A1F630036E5}" dt="2022-05-15T14:31:58.930" v="39" actId="26606"/>
          <ac:spMkLst>
            <pc:docMk/>
            <pc:sldMk cId="930838461" sldId="279"/>
            <ac:spMk id="4" creationId="{430E2082-FE97-4E0B-940D-4757E2693DA2}"/>
          </ac:spMkLst>
        </pc:spChg>
        <pc:spChg chg="add">
          <ac:chgData name="Sarah Gothard" userId="0e53f415fda5f162" providerId="LiveId" clId="{42D6D3F9-B9D9-40F6-990F-5A1F630036E5}" dt="2022-05-15T14:31:58.930" v="39" actId="26606"/>
          <ac:spMkLst>
            <pc:docMk/>
            <pc:sldMk cId="930838461" sldId="279"/>
            <ac:spMk id="11" creationId="{32BC26D8-82FB-445E-AA49-62A77D7C1EE0}"/>
          </ac:spMkLst>
        </pc:spChg>
        <pc:spChg chg="add">
          <ac:chgData name="Sarah Gothard" userId="0e53f415fda5f162" providerId="LiveId" clId="{42D6D3F9-B9D9-40F6-990F-5A1F630036E5}" dt="2022-05-15T14:31:58.930" v="39" actId="26606"/>
          <ac:spMkLst>
            <pc:docMk/>
            <pc:sldMk cId="930838461" sldId="279"/>
            <ac:spMk id="13" creationId="{CB44330D-EA18-4254-AA95-EB49948539B8}"/>
          </ac:spMkLst>
        </pc:spChg>
        <pc:picChg chg="add mod">
          <ac:chgData name="Sarah Gothard" userId="0e53f415fda5f162" providerId="LiveId" clId="{42D6D3F9-B9D9-40F6-990F-5A1F630036E5}" dt="2022-05-15T14:31:58.930" v="39" actId="26606"/>
          <ac:picMkLst>
            <pc:docMk/>
            <pc:sldMk cId="930838461" sldId="279"/>
            <ac:picMk id="6" creationId="{A4E2D49A-AF93-435D-A054-8C5077C176B8}"/>
          </ac:picMkLst>
        </pc:picChg>
      </pc:sldChg>
      <pc:sldChg chg="addSp delSp modSp new mod setBg">
        <pc:chgData name="Sarah Gothard" userId="0e53f415fda5f162" providerId="LiveId" clId="{42D6D3F9-B9D9-40F6-990F-5A1F630036E5}" dt="2022-05-15T14:32:21.311" v="42" actId="26606"/>
        <pc:sldMkLst>
          <pc:docMk/>
          <pc:sldMk cId="3931637856" sldId="282"/>
        </pc:sldMkLst>
        <pc:spChg chg="del">
          <ac:chgData name="Sarah Gothard" userId="0e53f415fda5f162" providerId="LiveId" clId="{42D6D3F9-B9D9-40F6-990F-5A1F630036E5}" dt="2022-05-15T14:32:21.311" v="42" actId="26606"/>
          <ac:spMkLst>
            <pc:docMk/>
            <pc:sldMk cId="3931637856" sldId="282"/>
            <ac:spMk id="2" creationId="{A18C49EB-6A54-4235-84F6-3661FB82C385}"/>
          </ac:spMkLst>
        </pc:spChg>
        <pc:spChg chg="del">
          <ac:chgData name="Sarah Gothard" userId="0e53f415fda5f162" providerId="LiveId" clId="{42D6D3F9-B9D9-40F6-990F-5A1F630036E5}" dt="2022-05-15T14:32:21.311" v="42" actId="26606"/>
          <ac:spMkLst>
            <pc:docMk/>
            <pc:sldMk cId="3931637856" sldId="282"/>
            <ac:spMk id="3" creationId="{70A3D40C-C4E0-4499-B8ED-713E79ECE9F9}"/>
          </ac:spMkLst>
        </pc:spChg>
        <pc:spChg chg="mod ord">
          <ac:chgData name="Sarah Gothard" userId="0e53f415fda5f162" providerId="LiveId" clId="{42D6D3F9-B9D9-40F6-990F-5A1F630036E5}" dt="2022-05-15T14:32:21.311" v="42" actId="26606"/>
          <ac:spMkLst>
            <pc:docMk/>
            <pc:sldMk cId="3931637856" sldId="282"/>
            <ac:spMk id="4" creationId="{10AD0781-4ACA-4F83-B7AF-CA83DA793D2E}"/>
          </ac:spMkLst>
        </pc:spChg>
        <pc:spChg chg="add">
          <ac:chgData name="Sarah Gothard" userId="0e53f415fda5f162" providerId="LiveId" clId="{42D6D3F9-B9D9-40F6-990F-5A1F630036E5}" dt="2022-05-15T14:32:21.311" v="42" actId="26606"/>
          <ac:spMkLst>
            <pc:docMk/>
            <pc:sldMk cId="3931637856" sldId="282"/>
            <ac:spMk id="11" creationId="{32BC26D8-82FB-445E-AA49-62A77D7C1EE0}"/>
          </ac:spMkLst>
        </pc:spChg>
        <pc:spChg chg="add">
          <ac:chgData name="Sarah Gothard" userId="0e53f415fda5f162" providerId="LiveId" clId="{42D6D3F9-B9D9-40F6-990F-5A1F630036E5}" dt="2022-05-15T14:32:21.311" v="42" actId="26606"/>
          <ac:spMkLst>
            <pc:docMk/>
            <pc:sldMk cId="3931637856" sldId="282"/>
            <ac:spMk id="13" creationId="{CB44330D-EA18-4254-AA95-EB49948539B8}"/>
          </ac:spMkLst>
        </pc:spChg>
        <pc:picChg chg="add mod">
          <ac:chgData name="Sarah Gothard" userId="0e53f415fda5f162" providerId="LiveId" clId="{42D6D3F9-B9D9-40F6-990F-5A1F630036E5}" dt="2022-05-15T14:32:21.311" v="42" actId="26606"/>
          <ac:picMkLst>
            <pc:docMk/>
            <pc:sldMk cId="3931637856" sldId="282"/>
            <ac:picMk id="6" creationId="{913E918C-728B-49F9-98A8-BE4CAFE8F15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A7F7E-3E35-4584-8ACC-07E016FD1C66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84B2A-4DB2-4667-8E88-08E1FD03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2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84B2A-4DB2-4667-8E88-08E1FD0320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08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E6D62-C8B2-459E-B92C-3154CE372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E92798-2E4D-4E96-8E1A-8116DAA1A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8802C-8456-4047-A191-008CC4742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1416-2A8B-42A7-AD23-272435B1128A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ACAE3-C0D2-47B3-AF5B-2AEC76CE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6BCB8-3ECF-4383-A6D0-F3E8E6A47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5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FBE4D-4783-473A-85F3-7496C3C5F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549638-F527-4DC8-8822-8E0796ECC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5C6C3-0914-4A1D-959A-57F8E3BF7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FA8A-B07A-44F0-A48A-E3D6744C14D2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E625E-633A-4B2E-9A36-99342A5F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A7D38-D51E-45D0-A19C-2F0B3196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0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D26EDF-88E3-4CBC-9F46-2180CA80D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8DA41-86ED-43AA-9024-ED4273CAF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75F70-DC7A-4C24-BB15-F0E06C65D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DA4E-1828-4A5C-9754-90374D7C01F3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F43FF-0865-4CDB-9490-350D34A57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3320C-1077-4664-ABCB-7D25D97CF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6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3D12E-2847-41A2-9D21-37731557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586FB-4064-4432-B8EA-34C730551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D7810-B463-48CD-A259-51455977D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C436-20AB-4E1D-9453-C291730EE63A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8510C-5413-42DF-8C2A-71168206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19DF3-B314-4A18-99CD-BB081D90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9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66FF-2A6A-4F0F-8C4B-C30608E2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83830-7008-461D-8ADE-0423FFA56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45208-6FF2-438A-A108-010F0B4F4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C369-0FBF-4027-9EC4-7825414EA921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F6A63-4FBB-4427-8DF6-7E3D3BBE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DACBC-23DE-49E9-995F-67C40E2EE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6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2BF1F-49E2-4073-B7C6-B05E615B7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5DA8E-3C93-432C-B9DA-2C9A04F2B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17AB7-4872-4030-8997-B58A88A3D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489B9-35EF-4F5D-98ED-CBADE96FB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16D1-5516-4717-91A1-F6B358732009}" type="datetime1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18DF6-FEC0-46C3-9E8E-9DB000A31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1760A-1F11-4439-A07C-4CDE313C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5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A3D7-1C65-4D03-8388-E29AEB401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9C93E-85BB-42B4-A210-3425FE29A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AACA51-711A-4B3D-A3F2-B761782E4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420F2-C661-42AF-B6FC-41E891BED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47C70-11AE-48C2-A507-105468611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9254BB-FAAE-442F-ACD7-467DCE59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B4E8-F3F7-44A1-BBFB-B278F9F0E9B5}" type="datetime1">
              <a:rPr lang="en-US" smtClean="0"/>
              <a:t>5/15/2022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664575-6C40-48B2-8460-8712B738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611DED-D689-4FAF-A5EC-23384A08C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7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E909-5608-4390-AF20-299C682F1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94D466-678C-43BC-B89B-57AD1761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BB0D-7B3E-4D1A-85B1-B5A679FFACDC}" type="datetime1">
              <a:rPr lang="en-US" smtClean="0"/>
              <a:t>5/15/2022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25B212-7F07-46B1-925A-16DA64A5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75088-8DD7-43C1-AA5C-13353C7E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9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702AAC-7655-4DEB-AAF7-0AB2E13B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FF7C-DF6A-44A2-9404-D7C143C1E0C4}" type="datetime1">
              <a:rPr lang="en-US" smtClean="0"/>
              <a:t>5/15/2022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E79A4-DD70-404F-B99C-B862E4A40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C032F5-70C7-4C25-BBF4-3850A7B0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4C67D-CA0E-4B5B-948E-FBC924959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4B0B-1ABB-432C-AEFC-E3B3E1B91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78A6D-E09B-47AB-9FFB-862E7ABE6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D34D7-5344-41C5-B72F-67ED4441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E7BD-B0CF-43FF-BC73-94F7F9543708}" type="datetime1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62FBB-E28D-42CD-B4A7-3B544F599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02530-55EC-4D57-86FC-9568C633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5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5663-8C2D-4085-8FDD-5662143F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F633EA-A9D8-4FB6-9D1E-BE8D4C5AF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1D2BF-B960-46AC-A48E-8EDB76C33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497C9-9A5C-4A19-A27A-05687C51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7A9E-B558-4198-B2BD-5098A6BD11EF}" type="datetime1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EA8B0-580F-43D4-A831-0CF1BB5F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2B626-2F17-4761-9682-00864F05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93D115-4A8E-4FE6-AB14-294B65AD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B10C1-4DEB-4AE4-9241-0AF840DC9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31172-7673-493E-817C-898A8A687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68B05-A1D0-420D-8514-B0692E77D2C6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01D31-E52A-4033-82E2-D7A71AADB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FD705-72FC-46DA-A4EB-C81AD80D9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4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 8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FB172E-601E-4258-AA96-F6B948357B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38383"/>
            <a:ext cx="10905066" cy="1581234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67F4C-154C-44A0-9C42-61157902A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19332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8837FBA-4282-481A-9812-672D88BBAC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689103"/>
            <a:ext cx="10905066" cy="547979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7BE9E7-0741-4E0C-AD81-92C4946B3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344931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5D7B2F2-9BD3-4312-BBFC-35F6AB79A0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716364"/>
            <a:ext cx="10905066" cy="542527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7EF462-7196-480D-8335-8FED5D821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244267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Content Placeholder 9" descr="Shape&#10;&#10;Description automatically generated with medium confidence">
            <a:extLst>
              <a:ext uri="{FF2B5EF4-FFF2-40B4-BE49-F238E27FC236}">
                <a16:creationId xmlns:a16="http://schemas.microsoft.com/office/drawing/2014/main" id="{5EF34867-7B10-4A00-B861-E503248153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798152"/>
            <a:ext cx="10905066" cy="526169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17623D-89F9-4AAC-BBFB-E85056717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185430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4F137B5-E969-4425-B98C-159CCAA193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811785"/>
            <a:ext cx="10905066" cy="523443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591EC2-BBCD-4F0F-A210-88814E39D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37540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4E2D49A-AF93-435D-A054-8C5077C176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770891"/>
            <a:ext cx="10905066" cy="531621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0E2082-FE97-4E0B-940D-4757E2693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30838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13E918C-728B-49F9-98A8-BE4CAFE8F1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820503"/>
            <a:ext cx="10905066" cy="321699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AD0781-4ACA-4F83-B7AF-CA83DA793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31637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Content Placeholder 9" descr="Shape&#10;&#10;Description automatically generated with medium confidence">
            <a:extLst>
              <a:ext uri="{FF2B5EF4-FFF2-40B4-BE49-F238E27FC236}">
                <a16:creationId xmlns:a16="http://schemas.microsoft.com/office/drawing/2014/main" id="{5EF34867-7B10-4A00-B861-E503248153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798152"/>
            <a:ext cx="10905066" cy="526169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17623D-89F9-4AAC-BBFB-E85056717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522227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4F137B5-E969-4425-B98C-159CCAA193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811785"/>
            <a:ext cx="10905066" cy="523443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591EC2-BBCD-4F0F-A210-88814E39D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10049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26BCAC-10A1-42A2-9B9D-FCB7369BCD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02733"/>
            <a:ext cx="10905066" cy="545253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828CD7-14F9-4CDA-9401-2DC88D698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97005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3C29E15D-1A62-4BD8-9BA0-0D1191F8D3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2038604"/>
            <a:ext cx="10905066" cy="278079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185FAB-E195-4391-85D9-E0D742CE0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312877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9" descr="Shape&#10;&#10;Description automatically generated with medium confidence">
            <a:extLst>
              <a:ext uri="{FF2B5EF4-FFF2-40B4-BE49-F238E27FC236}">
                <a16:creationId xmlns:a16="http://schemas.microsoft.com/office/drawing/2014/main" id="{5EF34867-7B10-4A00-B861-E503248153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798152"/>
            <a:ext cx="10905066" cy="526169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17623D-89F9-4AAC-BBFB-E85056717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26574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4F137B5-E969-4425-B98C-159CCAA193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811785"/>
            <a:ext cx="10905066" cy="523443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591EC2-BBCD-4F0F-A210-88814E39D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734257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09A0C0C-D405-43AB-A7A1-0829AA202A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743628"/>
            <a:ext cx="10905066" cy="537074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15DF10-6775-495B-B0F7-A70D57F81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728858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8C3FCAF-09C1-4E9E-A145-DBE9DA30AF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839046"/>
            <a:ext cx="10905066" cy="5179907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621863-A02D-411B-8381-BB2E4F06C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42652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Content Placeholder 9" descr="Shape&#10;&#10;Description automatically generated with medium confidence">
            <a:extLst>
              <a:ext uri="{FF2B5EF4-FFF2-40B4-BE49-F238E27FC236}">
                <a16:creationId xmlns:a16="http://schemas.microsoft.com/office/drawing/2014/main" id="{5EF34867-7B10-4A00-B861-E503248153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798152"/>
            <a:ext cx="10905066" cy="526169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17623D-89F9-4AAC-BBFB-E85056717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310978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4F137B5-E969-4425-B98C-159CCAA193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811785"/>
            <a:ext cx="10905066" cy="523443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591EC2-BBCD-4F0F-A210-88814E39D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65315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77</Words>
  <Application>Microsoft Office PowerPoint</Application>
  <PresentationFormat>Widescreen</PresentationFormat>
  <Paragraphs>19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28</cp:revision>
  <dcterms:created xsi:type="dcterms:W3CDTF">2020-12-27T20:40:58Z</dcterms:created>
  <dcterms:modified xsi:type="dcterms:W3CDTF">2022-05-15T14:32:25Z</dcterms:modified>
</cp:coreProperties>
</file>