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33A50-C445-4C51-8B59-46BF1A731D75}" v="2" dt="2019-10-03T14:43:34.77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897" autoAdjust="0"/>
  </p:normalViewPr>
  <p:slideViewPr>
    <p:cSldViewPr snapToGrid="0" showGuides="1">
      <p:cViewPr varScale="1">
        <p:scale>
          <a:sx n="51" d="100"/>
          <a:sy n="51" d="100"/>
        </p:scale>
        <p:origin x="9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A28A9C8-D5A9-48AB-891D-78604DA45739}"/>
  </pc:docChgLst>
  <pc:docChgLst>
    <pc:chgData name="Sarah Gothard" userId="0e53f415fda5f162" providerId="LiveId" clId="{118E1958-F332-4078-ACF0-0AE5C5F660B1}"/>
  </pc:docChgLst>
  <pc:docChgLst>
    <pc:chgData name="Sarah Gothard" userId="0e53f415fda5f162" providerId="LiveId" clId="{8AA9B565-78F1-45E9-9E49-01AF996C0CFA}"/>
  </pc:docChgLst>
  <pc:docChgLst>
    <pc:chgData name="Sarah Gothard" userId="0e53f415fda5f162" providerId="LiveId" clId="{80EBE861-46C4-4583-87A7-EED9A2A1592B}"/>
  </pc:docChgLst>
  <pc:docChgLst>
    <pc:chgData name="Sarah Gothard" userId="0e53f415fda5f162" providerId="LiveId" clId="{F5333A50-C445-4C51-8B59-46BF1A731D75}"/>
    <pc:docChg chg="custSel mod addSld delSld modSld">
      <pc:chgData name="Sarah Gothard" userId="0e53f415fda5f162" providerId="LiveId" clId="{F5333A50-C445-4C51-8B59-46BF1A731D75}" dt="2019-10-03T14:44:16.086" v="8" actId="26606"/>
      <pc:docMkLst>
        <pc:docMk/>
      </pc:docMkLst>
      <pc:sldChg chg="addSp modSp mod setBg">
        <pc:chgData name="Sarah Gothard" userId="0e53f415fda5f162" providerId="LiveId" clId="{F5333A50-C445-4C51-8B59-46BF1A731D75}" dt="2019-10-03T14:41:12.315" v="0" actId="26606"/>
        <pc:sldMkLst>
          <pc:docMk/>
          <pc:sldMk cId="2211167003" sldId="257"/>
        </pc:sldMkLst>
        <pc:spChg chg="mod ord">
          <ac:chgData name="Sarah Gothard" userId="0e53f415fda5f162" providerId="LiveId" clId="{F5333A50-C445-4C51-8B59-46BF1A731D75}" dt="2019-10-03T14:41:12.31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F5333A50-C445-4C51-8B59-46BF1A731D75}" dt="2019-10-03T14:41:12.315" v="0" actId="26606"/>
          <ac:spMkLst>
            <pc:docMk/>
            <pc:sldMk cId="2211167003" sldId="257"/>
            <ac:spMk id="17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1:12.315" v="0" actId="26606"/>
          <ac:spMkLst>
            <pc:docMk/>
            <pc:sldMk cId="2211167003" sldId="257"/>
            <ac:spMk id="19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1:12.315" v="0" actId="26606"/>
          <ac:grpSpMkLst>
            <pc:docMk/>
            <pc:sldMk cId="2211167003" sldId="257"/>
            <ac:grpSpMk id="10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1:12.315" v="0" actId="26606"/>
          <ac:picMkLst>
            <pc:docMk/>
            <pc:sldMk cId="2211167003" sldId="257"/>
            <ac:picMk id="3" creationId="{333E475A-5EF6-4500-A586-B050C53B86E7}"/>
          </ac:picMkLst>
        </pc:picChg>
      </pc:sldChg>
      <pc:sldChg chg="addSp modSp mod setBg">
        <pc:chgData name="Sarah Gothard" userId="0e53f415fda5f162" providerId="LiveId" clId="{F5333A50-C445-4C51-8B59-46BF1A731D75}" dt="2019-10-03T14:41:15.331" v="1" actId="26606"/>
        <pc:sldMkLst>
          <pc:docMk/>
          <pc:sldMk cId="975608809" sldId="258"/>
        </pc:sldMkLst>
        <pc:spChg chg="mod ord">
          <ac:chgData name="Sarah Gothard" userId="0e53f415fda5f162" providerId="LiveId" clId="{F5333A50-C445-4C51-8B59-46BF1A731D75}" dt="2019-10-03T14:41:15.331" v="1" actId="26606"/>
          <ac:spMkLst>
            <pc:docMk/>
            <pc:sldMk cId="975608809" sldId="258"/>
            <ac:spMk id="2" creationId="{B3E93232-A3C5-4623-94B3-7FDB299C7727}"/>
          </ac:spMkLst>
        </pc:spChg>
        <pc:spChg chg="add">
          <ac:chgData name="Sarah Gothard" userId="0e53f415fda5f162" providerId="LiveId" clId="{F5333A50-C445-4C51-8B59-46BF1A731D75}" dt="2019-10-03T14:41:15.331" v="1" actId="26606"/>
          <ac:spMkLst>
            <pc:docMk/>
            <pc:sldMk cId="975608809" sldId="258"/>
            <ac:spMk id="16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1:15.331" v="1" actId="26606"/>
          <ac:spMkLst>
            <pc:docMk/>
            <pc:sldMk cId="975608809" sldId="258"/>
            <ac:spMk id="18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1:15.331" v="1" actId="26606"/>
          <ac:grpSpMkLst>
            <pc:docMk/>
            <pc:sldMk cId="975608809" sldId="258"/>
            <ac:grpSpMk id="9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1:15.331" v="1" actId="26606"/>
          <ac:picMkLst>
            <pc:docMk/>
            <pc:sldMk cId="975608809" sldId="258"/>
            <ac:picMk id="4" creationId="{BD8A3ED1-2982-40DE-A7CA-A699761BA3EB}"/>
          </ac:picMkLst>
        </pc:picChg>
      </pc:sldChg>
      <pc:sldChg chg="addSp modSp mod setBg">
        <pc:chgData name="Sarah Gothard" userId="0e53f415fda5f162" providerId="LiveId" clId="{F5333A50-C445-4C51-8B59-46BF1A731D75}" dt="2019-10-03T14:41:20.218" v="2" actId="26606"/>
        <pc:sldMkLst>
          <pc:docMk/>
          <pc:sldMk cId="3421787080" sldId="259"/>
        </pc:sldMkLst>
        <pc:spChg chg="mod ord">
          <ac:chgData name="Sarah Gothard" userId="0e53f415fda5f162" providerId="LiveId" clId="{F5333A50-C445-4C51-8B59-46BF1A731D75}" dt="2019-10-03T14:41:20.218" v="2" actId="26606"/>
          <ac:spMkLst>
            <pc:docMk/>
            <pc:sldMk cId="3421787080" sldId="259"/>
            <ac:spMk id="2" creationId="{D037D185-4B72-4406-8E3F-374B0FF478B0}"/>
          </ac:spMkLst>
        </pc:spChg>
        <pc:spChg chg="add">
          <ac:chgData name="Sarah Gothard" userId="0e53f415fda5f162" providerId="LiveId" clId="{F5333A50-C445-4C51-8B59-46BF1A731D75}" dt="2019-10-03T14:41:20.218" v="2" actId="26606"/>
          <ac:spMkLst>
            <pc:docMk/>
            <pc:sldMk cId="3421787080" sldId="259"/>
            <ac:spMk id="16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1:20.218" v="2" actId="26606"/>
          <ac:spMkLst>
            <pc:docMk/>
            <pc:sldMk cId="3421787080" sldId="259"/>
            <ac:spMk id="18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1:20.218" v="2" actId="26606"/>
          <ac:grpSpMkLst>
            <pc:docMk/>
            <pc:sldMk cId="3421787080" sldId="259"/>
            <ac:grpSpMk id="9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1:20.218" v="2" actId="26606"/>
          <ac:picMkLst>
            <pc:docMk/>
            <pc:sldMk cId="3421787080" sldId="259"/>
            <ac:picMk id="4" creationId="{88F0F059-6AFF-4306-9DE5-6D78285869E6}"/>
          </ac:picMkLst>
        </pc:picChg>
      </pc:sldChg>
      <pc:sldChg chg="addSp modSp mod setBg">
        <pc:chgData name="Sarah Gothard" userId="0e53f415fda5f162" providerId="LiveId" clId="{F5333A50-C445-4C51-8B59-46BF1A731D75}" dt="2019-10-03T14:44:02.929" v="5" actId="26606"/>
        <pc:sldMkLst>
          <pc:docMk/>
          <pc:sldMk cId="609201918" sldId="260"/>
        </pc:sldMkLst>
        <pc:spChg chg="mod ord">
          <ac:chgData name="Sarah Gothard" userId="0e53f415fda5f162" providerId="LiveId" clId="{F5333A50-C445-4C51-8B59-46BF1A731D75}" dt="2019-10-03T14:44:02.929" v="5" actId="26606"/>
          <ac:spMkLst>
            <pc:docMk/>
            <pc:sldMk cId="609201918" sldId="260"/>
            <ac:spMk id="2" creationId="{42241671-F98D-4ADB-9015-CB8D606DD3D6}"/>
          </ac:spMkLst>
        </pc:spChg>
        <pc:spChg chg="add">
          <ac:chgData name="Sarah Gothard" userId="0e53f415fda5f162" providerId="LiveId" clId="{F5333A50-C445-4C51-8B59-46BF1A731D75}" dt="2019-10-03T14:44:02.929" v="5" actId="26606"/>
          <ac:spMkLst>
            <pc:docMk/>
            <pc:sldMk cId="609201918" sldId="260"/>
            <ac:spMk id="16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4:02.929" v="5" actId="26606"/>
          <ac:spMkLst>
            <pc:docMk/>
            <pc:sldMk cId="609201918" sldId="260"/>
            <ac:spMk id="18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4:02.929" v="5" actId="26606"/>
          <ac:grpSpMkLst>
            <pc:docMk/>
            <pc:sldMk cId="609201918" sldId="260"/>
            <ac:grpSpMk id="9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4:02.929" v="5" actId="26606"/>
          <ac:picMkLst>
            <pc:docMk/>
            <pc:sldMk cId="609201918" sldId="260"/>
            <ac:picMk id="4" creationId="{814888FD-F9CD-453C-BDED-DA4FD13A40CE}"/>
          </ac:picMkLst>
        </pc:picChg>
      </pc:sldChg>
      <pc:sldChg chg="addSp modSp mod setBg">
        <pc:chgData name="Sarah Gothard" userId="0e53f415fda5f162" providerId="LiveId" clId="{F5333A50-C445-4C51-8B59-46BF1A731D75}" dt="2019-10-03T14:44:06.463" v="6" actId="26606"/>
        <pc:sldMkLst>
          <pc:docMk/>
          <pc:sldMk cId="2997862192" sldId="261"/>
        </pc:sldMkLst>
        <pc:spChg chg="mod ord">
          <ac:chgData name="Sarah Gothard" userId="0e53f415fda5f162" providerId="LiveId" clId="{F5333A50-C445-4C51-8B59-46BF1A731D75}" dt="2019-10-03T14:44:06.463" v="6" actId="26606"/>
          <ac:spMkLst>
            <pc:docMk/>
            <pc:sldMk cId="2997862192" sldId="261"/>
            <ac:spMk id="2" creationId="{E48210A3-1AB1-4AC3-B707-763039B81BCF}"/>
          </ac:spMkLst>
        </pc:spChg>
        <pc:spChg chg="add">
          <ac:chgData name="Sarah Gothard" userId="0e53f415fda5f162" providerId="LiveId" clId="{F5333A50-C445-4C51-8B59-46BF1A731D75}" dt="2019-10-03T14:44:06.463" v="6" actId="26606"/>
          <ac:spMkLst>
            <pc:docMk/>
            <pc:sldMk cId="2997862192" sldId="261"/>
            <ac:spMk id="16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4:06.463" v="6" actId="26606"/>
          <ac:spMkLst>
            <pc:docMk/>
            <pc:sldMk cId="2997862192" sldId="261"/>
            <ac:spMk id="18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4:06.463" v="6" actId="26606"/>
          <ac:grpSpMkLst>
            <pc:docMk/>
            <pc:sldMk cId="2997862192" sldId="261"/>
            <ac:grpSpMk id="9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4:06.463" v="6" actId="26606"/>
          <ac:picMkLst>
            <pc:docMk/>
            <pc:sldMk cId="2997862192" sldId="261"/>
            <ac:picMk id="4" creationId="{9FE34C42-033E-4B1A-B11E-4F8740EF04CD}"/>
          </ac:picMkLst>
        </pc:picChg>
      </pc:sldChg>
      <pc:sldChg chg="addSp modSp mod setBg">
        <pc:chgData name="Sarah Gothard" userId="0e53f415fda5f162" providerId="LiveId" clId="{F5333A50-C445-4C51-8B59-46BF1A731D75}" dt="2019-10-03T14:44:12.791" v="7" actId="26606"/>
        <pc:sldMkLst>
          <pc:docMk/>
          <pc:sldMk cId="148630050" sldId="262"/>
        </pc:sldMkLst>
        <pc:spChg chg="mod ord">
          <ac:chgData name="Sarah Gothard" userId="0e53f415fda5f162" providerId="LiveId" clId="{F5333A50-C445-4C51-8B59-46BF1A731D75}" dt="2019-10-03T14:44:12.791" v="7" actId="26606"/>
          <ac:spMkLst>
            <pc:docMk/>
            <pc:sldMk cId="148630050" sldId="262"/>
            <ac:spMk id="2" creationId="{C3B3F8E7-C73D-47C9-99C6-61F7310E5E53}"/>
          </ac:spMkLst>
        </pc:spChg>
        <pc:spChg chg="add">
          <ac:chgData name="Sarah Gothard" userId="0e53f415fda5f162" providerId="LiveId" clId="{F5333A50-C445-4C51-8B59-46BF1A731D75}" dt="2019-10-03T14:44:12.791" v="7" actId="26606"/>
          <ac:spMkLst>
            <pc:docMk/>
            <pc:sldMk cId="148630050" sldId="262"/>
            <ac:spMk id="16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4:12.791" v="7" actId="26606"/>
          <ac:spMkLst>
            <pc:docMk/>
            <pc:sldMk cId="148630050" sldId="262"/>
            <ac:spMk id="18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4:12.791" v="7" actId="26606"/>
          <ac:grpSpMkLst>
            <pc:docMk/>
            <pc:sldMk cId="148630050" sldId="262"/>
            <ac:grpSpMk id="9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4:12.791" v="7" actId="26606"/>
          <ac:picMkLst>
            <pc:docMk/>
            <pc:sldMk cId="148630050" sldId="262"/>
            <ac:picMk id="4" creationId="{E1B8A710-C1DD-4807-B9A9-F9CFBD09E556}"/>
          </ac:picMkLst>
        </pc:picChg>
      </pc:sldChg>
      <pc:sldChg chg="addSp modSp mod setBg">
        <pc:chgData name="Sarah Gothard" userId="0e53f415fda5f162" providerId="LiveId" clId="{F5333A50-C445-4C51-8B59-46BF1A731D75}" dt="2019-10-03T14:44:16.086" v="8" actId="26606"/>
        <pc:sldMkLst>
          <pc:docMk/>
          <pc:sldMk cId="1180727605" sldId="263"/>
        </pc:sldMkLst>
        <pc:spChg chg="mod ord">
          <ac:chgData name="Sarah Gothard" userId="0e53f415fda5f162" providerId="LiveId" clId="{F5333A50-C445-4C51-8B59-46BF1A731D75}" dt="2019-10-03T14:44:16.086" v="8" actId="26606"/>
          <ac:spMkLst>
            <pc:docMk/>
            <pc:sldMk cId="1180727605" sldId="263"/>
            <ac:spMk id="2" creationId="{71CD6789-33EB-4800-859E-00F29529B44A}"/>
          </ac:spMkLst>
        </pc:spChg>
        <pc:spChg chg="add">
          <ac:chgData name="Sarah Gothard" userId="0e53f415fda5f162" providerId="LiveId" clId="{F5333A50-C445-4C51-8B59-46BF1A731D75}" dt="2019-10-03T14:44:16.086" v="8" actId="26606"/>
          <ac:spMkLst>
            <pc:docMk/>
            <pc:sldMk cId="1180727605" sldId="263"/>
            <ac:spMk id="16" creationId="{5C6ACA56-9AD4-4EE6-8F38-8C18968ACE5C}"/>
          </ac:spMkLst>
        </pc:spChg>
        <pc:spChg chg="add">
          <ac:chgData name="Sarah Gothard" userId="0e53f415fda5f162" providerId="LiveId" clId="{F5333A50-C445-4C51-8B59-46BF1A731D75}" dt="2019-10-03T14:44:16.086" v="8" actId="26606"/>
          <ac:spMkLst>
            <pc:docMk/>
            <pc:sldMk cId="1180727605" sldId="263"/>
            <ac:spMk id="18" creationId="{BE655210-4EEB-44D9-B394-6FB4139BFC1E}"/>
          </ac:spMkLst>
        </pc:spChg>
        <pc:grpChg chg="add">
          <ac:chgData name="Sarah Gothard" userId="0e53f415fda5f162" providerId="LiveId" clId="{F5333A50-C445-4C51-8B59-46BF1A731D75}" dt="2019-10-03T14:44:16.086" v="8" actId="26606"/>
          <ac:grpSpMkLst>
            <pc:docMk/>
            <pc:sldMk cId="1180727605" sldId="263"/>
            <ac:grpSpMk id="9" creationId="{2103B461-323C-4912-BFFD-C37582662085}"/>
          </ac:grpSpMkLst>
        </pc:grpChg>
        <pc:picChg chg="mod">
          <ac:chgData name="Sarah Gothard" userId="0e53f415fda5f162" providerId="LiveId" clId="{F5333A50-C445-4C51-8B59-46BF1A731D75}" dt="2019-10-03T14:44:16.086" v="8" actId="26606"/>
          <ac:picMkLst>
            <pc:docMk/>
            <pc:sldMk cId="1180727605" sldId="263"/>
            <ac:picMk id="4" creationId="{EC23AE8D-F5B3-42D1-AE00-46DA22E2A810}"/>
          </ac:picMkLst>
        </pc:picChg>
      </pc:sldChg>
      <pc:sldChg chg="add del">
        <pc:chgData name="Sarah Gothard" userId="0e53f415fda5f162" providerId="LiveId" clId="{F5333A50-C445-4C51-8B59-46BF1A731D75}" dt="2019-10-03T14:43:34.764" v="4"/>
        <pc:sldMkLst>
          <pc:docMk/>
          <pc:sldMk cId="4073904577" sldId="264"/>
        </pc:sldMkLst>
      </pc:sldChg>
    </pc:docChg>
  </pc:docChgLst>
  <pc:docChgLst>
    <pc:chgData name="Sarah Gothard" userId="0e53f415fda5f162" providerId="LiveId" clId="{CEE18D5B-9F6A-4CAD-A13A-AC7C93A8E07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5218" y="6659562"/>
            <a:ext cx="7543800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573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82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04797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670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9166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576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99457" y="6651806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E475A-5EF6-4500-A586-B050C53B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A3ED1-2982-40DE-A7CA-A699761B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93232-A3C5-4623-94B3-7FDB299C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7560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0F059-6AFF-4306-9DE5-6D782858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37D185-4B72-4406-8E3F-374B0FF4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2178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888FD-F9CD-453C-BDED-DA4FD13A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41671-F98D-4ADB-9015-CB8D606D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0920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34C42-033E-4B1A-B11E-4F8740EF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210A3-1AB1-4AC3-B707-763039B8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978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8A710-C1DD-4807-B9A9-F9CFBD09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B3F8E7-C73D-47C9-99C6-61F7310E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63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3AE8D-F5B3-42D1-AE00-46DA22E2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CD6789-33EB-4800-859E-00F29529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8072760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2019-10-03T14:44:16Z</dcterms:created>
  <dcterms:modified xsi:type="dcterms:W3CDTF">2019-10-03T14:44:21Z</dcterms:modified>
</cp:coreProperties>
</file>