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F0CDB-A59C-4F8E-ADC0-1C56D49FB5FA}" v="2" dt="2019-10-28T00:37:30.931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0055" autoAdjust="0"/>
  </p:normalViewPr>
  <p:slideViewPr>
    <p:cSldViewPr snapToGrid="0" showGuides="1">
      <p:cViewPr varScale="1">
        <p:scale>
          <a:sx n="65" d="100"/>
          <a:sy n="65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B5F4FDC-B78B-4660-9954-78DD8453D352}"/>
  </pc:docChgLst>
  <pc:docChgLst>
    <pc:chgData name="Sarah Gothard" userId="0e53f415fda5f162" providerId="LiveId" clId="{461F0CDB-A59C-4F8E-ADC0-1C56D49FB5FA}"/>
    <pc:docChg chg="custSel mod modSld">
      <pc:chgData name="Sarah Gothard" userId="0e53f415fda5f162" providerId="LiveId" clId="{461F0CDB-A59C-4F8E-ADC0-1C56D49FB5FA}" dt="2019-10-28T00:38:09.671" v="13" actId="26606"/>
      <pc:docMkLst>
        <pc:docMk/>
      </pc:docMkLst>
      <pc:sldChg chg="addSp modSp mod setBg">
        <pc:chgData name="Sarah Gothard" userId="0e53f415fda5f162" providerId="LiveId" clId="{461F0CDB-A59C-4F8E-ADC0-1C56D49FB5FA}" dt="2019-10-28T00:37:06.052" v="0" actId="26606"/>
        <pc:sldMkLst>
          <pc:docMk/>
          <pc:sldMk cId="2211167003" sldId="257"/>
        </pc:sldMkLst>
        <pc:spChg chg="mod ord">
          <ac:chgData name="Sarah Gothard" userId="0e53f415fda5f162" providerId="LiveId" clId="{461F0CDB-A59C-4F8E-ADC0-1C56D49FB5FA}" dt="2019-10-28T00:37:06.05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61F0CDB-A59C-4F8E-ADC0-1C56D49FB5FA}" dt="2019-10-28T00:37:06.052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06.052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06.052" v="0" actId="26606"/>
          <ac:picMkLst>
            <pc:docMk/>
            <pc:sldMk cId="2211167003" sldId="257"/>
            <ac:picMk id="4" creationId="{92F3307F-EA9B-4104-9523-810EEFC99E07}"/>
          </ac:picMkLst>
        </pc:picChg>
      </pc:sldChg>
      <pc:sldChg chg="addSp delSp modSp mod setBg">
        <pc:chgData name="Sarah Gothard" userId="0e53f415fda5f162" providerId="LiveId" clId="{461F0CDB-A59C-4F8E-ADC0-1C56D49FB5FA}" dt="2019-10-28T00:37:32.330" v="3" actId="26606"/>
        <pc:sldMkLst>
          <pc:docMk/>
          <pc:sldMk cId="3350901924" sldId="258"/>
        </pc:sldMkLst>
        <pc:spChg chg="mod ord">
          <ac:chgData name="Sarah Gothard" userId="0e53f415fda5f162" providerId="LiveId" clId="{461F0CDB-A59C-4F8E-ADC0-1C56D49FB5FA}" dt="2019-10-28T00:37:32.330" v="3" actId="26606"/>
          <ac:spMkLst>
            <pc:docMk/>
            <pc:sldMk cId="3350901924" sldId="258"/>
            <ac:spMk id="4" creationId="{A156D15F-04D5-4A72-9BE8-795F646AC7C9}"/>
          </ac:spMkLst>
        </pc:spChg>
        <pc:spChg chg="add">
          <ac:chgData name="Sarah Gothard" userId="0e53f415fda5f162" providerId="LiveId" clId="{461F0CDB-A59C-4F8E-ADC0-1C56D49FB5FA}" dt="2019-10-28T00:37:32.330" v="3" actId="26606"/>
          <ac:spMkLst>
            <pc:docMk/>
            <pc:sldMk cId="3350901924" sldId="258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32.330" v="3" actId="26606"/>
          <ac:spMkLst>
            <pc:docMk/>
            <pc:sldMk cId="3350901924" sldId="258"/>
            <ac:spMk id="11" creationId="{CB44330D-EA18-4254-AA95-EB49948539B8}"/>
          </ac:spMkLst>
        </pc:spChg>
        <pc:picChg chg="del">
          <ac:chgData name="Sarah Gothard" userId="0e53f415fda5f162" providerId="LiveId" clId="{461F0CDB-A59C-4F8E-ADC0-1C56D49FB5FA}" dt="2019-10-28T00:37:11.630" v="1"/>
          <ac:picMkLst>
            <pc:docMk/>
            <pc:sldMk cId="3350901924" sldId="258"/>
            <ac:picMk id="2" creationId="{55E57CCA-CB36-4399-BBC7-8147932FED58}"/>
          </ac:picMkLst>
        </pc:picChg>
        <pc:picChg chg="add mod">
          <ac:chgData name="Sarah Gothard" userId="0e53f415fda5f162" providerId="LiveId" clId="{461F0CDB-A59C-4F8E-ADC0-1C56D49FB5FA}" dt="2019-10-28T00:37:32.330" v="3" actId="26606"/>
          <ac:picMkLst>
            <pc:docMk/>
            <pc:sldMk cId="3350901924" sldId="258"/>
            <ac:picMk id="3" creationId="{243B627B-879D-474B-A87F-B06724605BAB}"/>
          </ac:picMkLst>
        </pc:picChg>
      </pc:sldChg>
      <pc:sldChg chg="addSp modSp mod setBg">
        <pc:chgData name="Sarah Gothard" userId="0e53f415fda5f162" providerId="LiveId" clId="{461F0CDB-A59C-4F8E-ADC0-1C56D49FB5FA}" dt="2019-10-28T00:37:36.017" v="4" actId="26606"/>
        <pc:sldMkLst>
          <pc:docMk/>
          <pc:sldMk cId="2129597515" sldId="259"/>
        </pc:sldMkLst>
        <pc:spChg chg="mod ord">
          <ac:chgData name="Sarah Gothard" userId="0e53f415fda5f162" providerId="LiveId" clId="{461F0CDB-A59C-4F8E-ADC0-1C56D49FB5FA}" dt="2019-10-28T00:37:36.017" v="4" actId="26606"/>
          <ac:spMkLst>
            <pc:docMk/>
            <pc:sldMk cId="2129597515" sldId="259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36.017" v="4" actId="26606"/>
          <ac:spMkLst>
            <pc:docMk/>
            <pc:sldMk cId="2129597515" sldId="259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36.017" v="4" actId="26606"/>
          <ac:spMkLst>
            <pc:docMk/>
            <pc:sldMk cId="2129597515" sldId="259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36.017" v="4" actId="26606"/>
          <ac:picMkLst>
            <pc:docMk/>
            <pc:sldMk cId="2129597515" sldId="259"/>
            <ac:picMk id="2" creationId="{E91C6B0D-B661-4B7A-A406-83D77D9E6DBF}"/>
          </ac:picMkLst>
        </pc:picChg>
      </pc:sldChg>
      <pc:sldChg chg="addSp modSp mod setBg">
        <pc:chgData name="Sarah Gothard" userId="0e53f415fda5f162" providerId="LiveId" clId="{461F0CDB-A59C-4F8E-ADC0-1C56D49FB5FA}" dt="2019-10-28T00:37:39.602" v="5" actId="26606"/>
        <pc:sldMkLst>
          <pc:docMk/>
          <pc:sldMk cId="757495174" sldId="260"/>
        </pc:sldMkLst>
        <pc:spChg chg="mod ord">
          <ac:chgData name="Sarah Gothard" userId="0e53f415fda5f162" providerId="LiveId" clId="{461F0CDB-A59C-4F8E-ADC0-1C56D49FB5FA}" dt="2019-10-28T00:37:39.602" v="5" actId="26606"/>
          <ac:spMkLst>
            <pc:docMk/>
            <pc:sldMk cId="757495174" sldId="260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39.602" v="5" actId="26606"/>
          <ac:spMkLst>
            <pc:docMk/>
            <pc:sldMk cId="757495174" sldId="260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39.602" v="5" actId="26606"/>
          <ac:spMkLst>
            <pc:docMk/>
            <pc:sldMk cId="757495174" sldId="260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39.602" v="5" actId="26606"/>
          <ac:picMkLst>
            <pc:docMk/>
            <pc:sldMk cId="757495174" sldId="260"/>
            <ac:picMk id="2" creationId="{67E326F1-8EA7-4F13-8F82-C2ADA2894CD3}"/>
          </ac:picMkLst>
        </pc:picChg>
      </pc:sldChg>
      <pc:sldChg chg="addSp modSp mod setBg">
        <pc:chgData name="Sarah Gothard" userId="0e53f415fda5f162" providerId="LiveId" clId="{461F0CDB-A59C-4F8E-ADC0-1C56D49FB5FA}" dt="2019-10-28T00:37:42.278" v="6" actId="26606"/>
        <pc:sldMkLst>
          <pc:docMk/>
          <pc:sldMk cId="144583572" sldId="261"/>
        </pc:sldMkLst>
        <pc:spChg chg="mod ord">
          <ac:chgData name="Sarah Gothard" userId="0e53f415fda5f162" providerId="LiveId" clId="{461F0CDB-A59C-4F8E-ADC0-1C56D49FB5FA}" dt="2019-10-28T00:37:42.278" v="6" actId="26606"/>
          <ac:spMkLst>
            <pc:docMk/>
            <pc:sldMk cId="144583572" sldId="261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42.278" v="6" actId="26606"/>
          <ac:spMkLst>
            <pc:docMk/>
            <pc:sldMk cId="144583572" sldId="261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42.278" v="6" actId="26606"/>
          <ac:spMkLst>
            <pc:docMk/>
            <pc:sldMk cId="144583572" sldId="261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42.278" v="6" actId="26606"/>
          <ac:picMkLst>
            <pc:docMk/>
            <pc:sldMk cId="144583572" sldId="261"/>
            <ac:picMk id="2" creationId="{F9DC3790-819B-46B4-A2C8-A83BC4E40280}"/>
          </ac:picMkLst>
        </pc:picChg>
      </pc:sldChg>
      <pc:sldChg chg="addSp modSp mod setBg">
        <pc:chgData name="Sarah Gothard" userId="0e53f415fda5f162" providerId="LiveId" clId="{461F0CDB-A59C-4F8E-ADC0-1C56D49FB5FA}" dt="2019-10-28T00:37:45.095" v="7" actId="26606"/>
        <pc:sldMkLst>
          <pc:docMk/>
          <pc:sldMk cId="1108806490" sldId="262"/>
        </pc:sldMkLst>
        <pc:spChg chg="mod ord">
          <ac:chgData name="Sarah Gothard" userId="0e53f415fda5f162" providerId="LiveId" clId="{461F0CDB-A59C-4F8E-ADC0-1C56D49FB5FA}" dt="2019-10-28T00:37:45.095" v="7" actId="26606"/>
          <ac:spMkLst>
            <pc:docMk/>
            <pc:sldMk cId="1108806490" sldId="262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45.095" v="7" actId="26606"/>
          <ac:spMkLst>
            <pc:docMk/>
            <pc:sldMk cId="1108806490" sldId="262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45.095" v="7" actId="26606"/>
          <ac:spMkLst>
            <pc:docMk/>
            <pc:sldMk cId="1108806490" sldId="262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45.095" v="7" actId="26606"/>
          <ac:picMkLst>
            <pc:docMk/>
            <pc:sldMk cId="1108806490" sldId="262"/>
            <ac:picMk id="2" creationId="{C09A59BA-9C62-4C39-8342-1DD9AE3C835C}"/>
          </ac:picMkLst>
        </pc:picChg>
      </pc:sldChg>
      <pc:sldChg chg="addSp modSp mod setBg">
        <pc:chgData name="Sarah Gothard" userId="0e53f415fda5f162" providerId="LiveId" clId="{461F0CDB-A59C-4F8E-ADC0-1C56D49FB5FA}" dt="2019-10-28T00:37:47.941" v="8" actId="26606"/>
        <pc:sldMkLst>
          <pc:docMk/>
          <pc:sldMk cId="1184749859" sldId="263"/>
        </pc:sldMkLst>
        <pc:spChg chg="mod ord">
          <ac:chgData name="Sarah Gothard" userId="0e53f415fda5f162" providerId="LiveId" clId="{461F0CDB-A59C-4F8E-ADC0-1C56D49FB5FA}" dt="2019-10-28T00:37:47.941" v="8" actId="26606"/>
          <ac:spMkLst>
            <pc:docMk/>
            <pc:sldMk cId="1184749859" sldId="263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47.941" v="8" actId="26606"/>
          <ac:spMkLst>
            <pc:docMk/>
            <pc:sldMk cId="1184749859" sldId="263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47.941" v="8" actId="26606"/>
          <ac:spMkLst>
            <pc:docMk/>
            <pc:sldMk cId="1184749859" sldId="263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47.941" v="8" actId="26606"/>
          <ac:picMkLst>
            <pc:docMk/>
            <pc:sldMk cId="1184749859" sldId="263"/>
            <ac:picMk id="3" creationId="{72146A56-5CFC-45C8-A134-02E81EFCCEE1}"/>
          </ac:picMkLst>
        </pc:picChg>
      </pc:sldChg>
      <pc:sldChg chg="addSp modSp mod setBg">
        <pc:chgData name="Sarah Gothard" userId="0e53f415fda5f162" providerId="LiveId" clId="{461F0CDB-A59C-4F8E-ADC0-1C56D49FB5FA}" dt="2019-10-28T00:37:50.330" v="9" actId="26606"/>
        <pc:sldMkLst>
          <pc:docMk/>
          <pc:sldMk cId="1115787837" sldId="264"/>
        </pc:sldMkLst>
        <pc:spChg chg="mod ord">
          <ac:chgData name="Sarah Gothard" userId="0e53f415fda5f162" providerId="LiveId" clId="{461F0CDB-A59C-4F8E-ADC0-1C56D49FB5FA}" dt="2019-10-28T00:37:50.330" v="9" actId="26606"/>
          <ac:spMkLst>
            <pc:docMk/>
            <pc:sldMk cId="1115787837" sldId="264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50.330" v="9" actId="26606"/>
          <ac:spMkLst>
            <pc:docMk/>
            <pc:sldMk cId="1115787837" sldId="264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50.330" v="9" actId="26606"/>
          <ac:spMkLst>
            <pc:docMk/>
            <pc:sldMk cId="1115787837" sldId="264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50.330" v="9" actId="26606"/>
          <ac:picMkLst>
            <pc:docMk/>
            <pc:sldMk cId="1115787837" sldId="264"/>
            <ac:picMk id="2" creationId="{68159A97-79E3-400C-9D5F-16D2052D37E2}"/>
          </ac:picMkLst>
        </pc:picChg>
      </pc:sldChg>
      <pc:sldChg chg="addSp modSp mod setBg">
        <pc:chgData name="Sarah Gothard" userId="0e53f415fda5f162" providerId="LiveId" clId="{461F0CDB-A59C-4F8E-ADC0-1C56D49FB5FA}" dt="2019-10-28T00:37:57.444" v="10" actId="26606"/>
        <pc:sldMkLst>
          <pc:docMk/>
          <pc:sldMk cId="1994002721" sldId="265"/>
        </pc:sldMkLst>
        <pc:spChg chg="mod ord">
          <ac:chgData name="Sarah Gothard" userId="0e53f415fda5f162" providerId="LiveId" clId="{461F0CDB-A59C-4F8E-ADC0-1C56D49FB5FA}" dt="2019-10-28T00:37:57.444" v="10" actId="26606"/>
          <ac:spMkLst>
            <pc:docMk/>
            <pc:sldMk cId="1994002721" sldId="265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7:57.444" v="10" actId="26606"/>
          <ac:spMkLst>
            <pc:docMk/>
            <pc:sldMk cId="1994002721" sldId="265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7:57.444" v="10" actId="26606"/>
          <ac:spMkLst>
            <pc:docMk/>
            <pc:sldMk cId="1994002721" sldId="265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7:57.444" v="10" actId="26606"/>
          <ac:picMkLst>
            <pc:docMk/>
            <pc:sldMk cId="1994002721" sldId="265"/>
            <ac:picMk id="3" creationId="{469E4AA9-58A4-4042-A25B-EA7FCC7E8BF3}"/>
          </ac:picMkLst>
        </pc:picChg>
      </pc:sldChg>
      <pc:sldChg chg="addSp modSp mod setBg">
        <pc:chgData name="Sarah Gothard" userId="0e53f415fda5f162" providerId="LiveId" clId="{461F0CDB-A59C-4F8E-ADC0-1C56D49FB5FA}" dt="2019-10-28T00:38:00.619" v="11" actId="26606"/>
        <pc:sldMkLst>
          <pc:docMk/>
          <pc:sldMk cId="2830799551" sldId="266"/>
        </pc:sldMkLst>
        <pc:spChg chg="mod ord">
          <ac:chgData name="Sarah Gothard" userId="0e53f415fda5f162" providerId="LiveId" clId="{461F0CDB-A59C-4F8E-ADC0-1C56D49FB5FA}" dt="2019-10-28T00:38:00.619" v="11" actId="26606"/>
          <ac:spMkLst>
            <pc:docMk/>
            <pc:sldMk cId="2830799551" sldId="266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8:00.619" v="11" actId="26606"/>
          <ac:spMkLst>
            <pc:docMk/>
            <pc:sldMk cId="2830799551" sldId="266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8:00.619" v="11" actId="26606"/>
          <ac:spMkLst>
            <pc:docMk/>
            <pc:sldMk cId="2830799551" sldId="266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8:00.619" v="11" actId="26606"/>
          <ac:picMkLst>
            <pc:docMk/>
            <pc:sldMk cId="2830799551" sldId="266"/>
            <ac:picMk id="3" creationId="{A611CF48-92D8-4CF7-AF8D-931C8DC01706}"/>
          </ac:picMkLst>
        </pc:picChg>
      </pc:sldChg>
      <pc:sldChg chg="addSp modSp mod setBg">
        <pc:chgData name="Sarah Gothard" userId="0e53f415fda5f162" providerId="LiveId" clId="{461F0CDB-A59C-4F8E-ADC0-1C56D49FB5FA}" dt="2019-10-28T00:38:04.009" v="12" actId="26606"/>
        <pc:sldMkLst>
          <pc:docMk/>
          <pc:sldMk cId="700398469" sldId="267"/>
        </pc:sldMkLst>
        <pc:spChg chg="mod ord">
          <ac:chgData name="Sarah Gothard" userId="0e53f415fda5f162" providerId="LiveId" clId="{461F0CDB-A59C-4F8E-ADC0-1C56D49FB5FA}" dt="2019-10-28T00:38:04.009" v="12" actId="26606"/>
          <ac:spMkLst>
            <pc:docMk/>
            <pc:sldMk cId="700398469" sldId="267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8:04.009" v="12" actId="26606"/>
          <ac:spMkLst>
            <pc:docMk/>
            <pc:sldMk cId="700398469" sldId="267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8:04.009" v="12" actId="26606"/>
          <ac:spMkLst>
            <pc:docMk/>
            <pc:sldMk cId="700398469" sldId="267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8:04.009" v="12" actId="26606"/>
          <ac:picMkLst>
            <pc:docMk/>
            <pc:sldMk cId="700398469" sldId="267"/>
            <ac:picMk id="2" creationId="{524951BE-564A-4737-BF88-EF785C104C55}"/>
          </ac:picMkLst>
        </pc:picChg>
      </pc:sldChg>
      <pc:sldChg chg="addSp modSp mod setBg">
        <pc:chgData name="Sarah Gothard" userId="0e53f415fda5f162" providerId="LiveId" clId="{461F0CDB-A59C-4F8E-ADC0-1C56D49FB5FA}" dt="2019-10-28T00:38:09.671" v="13" actId="26606"/>
        <pc:sldMkLst>
          <pc:docMk/>
          <pc:sldMk cId="1735637886" sldId="268"/>
        </pc:sldMkLst>
        <pc:spChg chg="mod ord">
          <ac:chgData name="Sarah Gothard" userId="0e53f415fda5f162" providerId="LiveId" clId="{461F0CDB-A59C-4F8E-ADC0-1C56D49FB5FA}" dt="2019-10-28T00:38:09.671" v="13" actId="26606"/>
          <ac:spMkLst>
            <pc:docMk/>
            <pc:sldMk cId="1735637886" sldId="268"/>
            <ac:spMk id="4" creationId="{3436C9F6-A2D2-43B6-8B77-657D7C04204D}"/>
          </ac:spMkLst>
        </pc:spChg>
        <pc:spChg chg="add">
          <ac:chgData name="Sarah Gothard" userId="0e53f415fda5f162" providerId="LiveId" clId="{461F0CDB-A59C-4F8E-ADC0-1C56D49FB5FA}" dt="2019-10-28T00:38:09.671" v="13" actId="26606"/>
          <ac:spMkLst>
            <pc:docMk/>
            <pc:sldMk cId="1735637886" sldId="268"/>
            <ac:spMk id="9" creationId="{32BC26D8-82FB-445E-AA49-62A77D7C1EE0}"/>
          </ac:spMkLst>
        </pc:spChg>
        <pc:spChg chg="add">
          <ac:chgData name="Sarah Gothard" userId="0e53f415fda5f162" providerId="LiveId" clId="{461F0CDB-A59C-4F8E-ADC0-1C56D49FB5FA}" dt="2019-10-28T00:38:09.671" v="13" actId="26606"/>
          <ac:spMkLst>
            <pc:docMk/>
            <pc:sldMk cId="1735637886" sldId="268"/>
            <ac:spMk id="11" creationId="{CB44330D-EA18-4254-AA95-EB49948539B8}"/>
          </ac:spMkLst>
        </pc:spChg>
        <pc:picChg chg="mod">
          <ac:chgData name="Sarah Gothard" userId="0e53f415fda5f162" providerId="LiveId" clId="{461F0CDB-A59C-4F8E-ADC0-1C56D49FB5FA}" dt="2019-10-28T00:38:09.671" v="13" actId="26606"/>
          <ac:picMkLst>
            <pc:docMk/>
            <pc:sldMk cId="1735637886" sldId="268"/>
            <ac:picMk id="2" creationId="{E160DFB7-644F-4D3C-B0AA-25EAEDC438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3307F-EA9B-4104-9523-810EEFC99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79388"/>
            <a:ext cx="10905066" cy="20992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1CF48-92D8-4CF7-AF8D-931C8DC0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3079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951BE-564A-4737-BF88-EF785C10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039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60DFB7-644F-4D3C-B0AA-25EAEDC4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563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B627B-879D-474B-A87F-B0672460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5090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C6B0D-B661-4B7A-A406-83D77D9E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95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326F1-8EA7-4F13-8F82-C2ADA289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5749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C3790-819B-46B4-A2C8-A83BC4E4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1452"/>
            <a:ext cx="10905066" cy="34350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458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9A59BA-9C62-4C39-8342-1DD9AE3C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0880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46A56-5CFC-45C8-A134-02E81EFC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8" y="643467"/>
            <a:ext cx="940264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8474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59A97-79E3-400C-9D5F-16D2052D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578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E4AA9-58A4-4042-A25B-EA7FCC7E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C9F6-A2D2-43B6-8B77-657D7C0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9400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2019-10-28T00:38:09Z</dcterms:created>
  <dcterms:modified xsi:type="dcterms:W3CDTF">2019-10-28T00:38:10Z</dcterms:modified>
</cp:coreProperties>
</file>