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8" r:id="rId9"/>
    <p:sldId id="269" r:id="rId10"/>
    <p:sldId id="265" r:id="rId11"/>
    <p:sldId id="266" r:id="rId12"/>
    <p:sldId id="270" r:id="rId13"/>
    <p:sldId id="271" r:id="rId14"/>
    <p:sldId id="267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AA032-A67E-4B92-BD0D-F46F9880B386}" v="48" dt="2019-03-24T23:41:07.11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482A28A-542C-43ED-8B8E-8901779DB002}"/>
    <pc:docChg chg="modSld modMainMaster">
      <pc:chgData name="Sarah Gothard" userId="0e53f415fda5f162" providerId="LiveId" clId="{B482A28A-542C-43ED-8B8E-8901779DB002}" dt="2019-01-31T16:33:46.257" v="3"/>
      <pc:docMkLst>
        <pc:docMk/>
      </pc:docMkLst>
      <pc:sldChg chg="setBg">
        <pc:chgData name="Sarah Gothard" userId="0e53f415fda5f162" providerId="LiveId" clId="{B482A28A-542C-43ED-8B8E-8901779DB002}" dt="2019-01-31T16:33:46.257" v="3"/>
        <pc:sldMkLst>
          <pc:docMk/>
          <pc:sldMk cId="2211167003" sldId="257"/>
        </pc:sldMkLst>
      </pc:sldChg>
      <pc:sldMasterChg chg="setBg modSldLayout">
        <pc:chgData name="Sarah Gothard" userId="0e53f415fda5f162" providerId="LiveId" clId="{B482A28A-542C-43ED-8B8E-8901779DB002}" dt="2019-01-31T16:33:46.257" v="3"/>
        <pc:sldMasterMkLst>
          <pc:docMk/>
          <pc:sldMasterMk cId="694745011" sldId="2147483804"/>
        </pc:sldMasterMkLst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2643151443" sldId="2147483805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931245437" sldId="2147483806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2513161212" sldId="2147483807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1341541006" sldId="2147483808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48957929" sldId="2147483809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2269569452" sldId="2147483810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210374895" sldId="2147483811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1927902627" sldId="2147483812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3089412705" sldId="2147483813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4261738392" sldId="2147483814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971823094" sldId="2147483815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1318586792" sldId="2147483816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2961853565" sldId="2147483817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1587553492" sldId="2147483818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3609362492" sldId="2147483819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1042310321" sldId="2147483820"/>
          </pc:sldLayoutMkLst>
        </pc:sldLayoutChg>
        <pc:sldLayoutChg chg="setBg">
          <pc:chgData name="Sarah Gothard" userId="0e53f415fda5f162" providerId="LiveId" clId="{B482A28A-542C-43ED-8B8E-8901779DB002}" dt="2019-01-31T16:33:46.257" v="3"/>
          <pc:sldLayoutMkLst>
            <pc:docMk/>
            <pc:sldMasterMk cId="694745011" sldId="2147483804"/>
            <pc:sldLayoutMk cId="3764750724" sldId="2147483821"/>
          </pc:sldLayoutMkLst>
        </pc:sldLayoutChg>
      </pc:sldMasterChg>
    </pc:docChg>
  </pc:docChgLst>
  <pc:docChgLst>
    <pc:chgData name="Sarah Gothard" userId="0e53f415fda5f162" providerId="LiveId" clId="{0F69367D-9E7D-4C71-A5C9-0BC9A1194FA9}"/>
    <pc:docChg chg="modSld modMainMaster">
      <pc:chgData name="Sarah Gothard" userId="0e53f415fda5f162" providerId="LiveId" clId="{0F69367D-9E7D-4C71-A5C9-0BC9A1194FA9}" dt="2019-02-16T16:52:49.881" v="35"/>
      <pc:docMkLst>
        <pc:docMk/>
      </pc:docMkLst>
      <pc:sldChg chg="addSp delSp setBg">
        <pc:chgData name="Sarah Gothard" userId="0e53f415fda5f162" providerId="LiveId" clId="{0F69367D-9E7D-4C71-A5C9-0BC9A1194FA9}" dt="2019-02-16T16:50:55.035" v="3"/>
        <pc:sldMkLst>
          <pc:docMk/>
          <pc:sldMk cId="2211167003" sldId="257"/>
        </pc:sldMkLst>
        <pc:picChg chg="add">
          <ac:chgData name="Sarah Gothard" userId="0e53f415fda5f162" providerId="LiveId" clId="{0F69367D-9E7D-4C71-A5C9-0BC9A1194FA9}" dt="2019-02-16T16:50:55.035" v="3"/>
          <ac:picMkLst>
            <pc:docMk/>
            <pc:sldMk cId="2211167003" sldId="257"/>
            <ac:picMk id="2" creationId="{47222496-4BF1-4F83-BDCF-10226C23B977}"/>
          </ac:picMkLst>
        </pc:picChg>
        <pc:picChg chg="del">
          <ac:chgData name="Sarah Gothard" userId="0e53f415fda5f162" providerId="LiveId" clId="{0F69367D-9E7D-4C71-A5C9-0BC9A1194FA9}" dt="2019-02-16T16:50:51.472" v="2"/>
          <ac:picMkLst>
            <pc:docMk/>
            <pc:sldMk cId="2211167003" sldId="257"/>
            <ac:picMk id="3" creationId="{BA48118A-32DA-4E25-A74F-84E4F4F2D902}"/>
          </ac:picMkLst>
        </pc:picChg>
      </pc:sldChg>
      <pc:sldMasterChg chg="setBg modSldLayout">
        <pc:chgData name="Sarah Gothard" userId="0e53f415fda5f162" providerId="LiveId" clId="{0F69367D-9E7D-4C71-A5C9-0BC9A1194FA9}" dt="2019-02-16T16:50:47.535" v="1"/>
        <pc:sldMasterMkLst>
          <pc:docMk/>
          <pc:sldMasterMk cId="694745011" sldId="2147483804"/>
        </pc:sldMasterMkLst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2643151443" sldId="2147483805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931245437" sldId="2147483806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2513161212" sldId="2147483807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1341541006" sldId="2147483808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48957929" sldId="2147483809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2269569452" sldId="2147483810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210374895" sldId="2147483811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1927902627" sldId="2147483812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3089412705" sldId="2147483813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4261738392" sldId="2147483814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971823094" sldId="2147483815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1318586792" sldId="2147483816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2961853565" sldId="2147483817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1587553492" sldId="2147483818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3609362492" sldId="2147483819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1042310321" sldId="2147483820"/>
          </pc:sldLayoutMkLst>
        </pc:sldLayoutChg>
        <pc:sldLayoutChg chg="setBg">
          <pc:chgData name="Sarah Gothard" userId="0e53f415fda5f162" providerId="LiveId" clId="{0F69367D-9E7D-4C71-A5C9-0BC9A1194FA9}" dt="2019-02-16T16:50:47.535" v="1"/>
          <pc:sldLayoutMkLst>
            <pc:docMk/>
            <pc:sldMasterMk cId="694745011" sldId="2147483804"/>
            <pc:sldLayoutMk cId="3764750724" sldId="2147483821"/>
          </pc:sldLayoutMkLst>
        </pc:sldLayoutChg>
      </pc:sldMasterChg>
    </pc:docChg>
  </pc:docChgLst>
  <pc:docChgLst>
    <pc:chgData name="Sarah Gothard" userId="0e53f415fda5f162" providerId="LiveId" clId="{C75AA032-A67E-4B92-BD0D-F46F9880B386}"/>
    <pc:docChg chg="custSel addSld delSld modSld">
      <pc:chgData name="Sarah Gothard" userId="0e53f415fda5f162" providerId="LiveId" clId="{C75AA032-A67E-4B92-BD0D-F46F9880B386}" dt="2019-03-24T23:41:07.110" v="47"/>
      <pc:docMkLst>
        <pc:docMk/>
      </pc:docMkLst>
      <pc:sldChg chg="addSp add">
        <pc:chgData name="Sarah Gothard" userId="0e53f415fda5f162" providerId="LiveId" clId="{C75AA032-A67E-4B92-BD0D-F46F9880B386}" dt="2019-03-24T23:36:08.823" v="12"/>
        <pc:sldMkLst>
          <pc:docMk/>
          <pc:sldMk cId="76138358" sldId="258"/>
        </pc:sldMkLst>
        <pc:picChg chg="add">
          <ac:chgData name="Sarah Gothard" userId="0e53f415fda5f162" providerId="LiveId" clId="{C75AA032-A67E-4B92-BD0D-F46F9880B386}" dt="2019-03-24T23:36:08.823" v="12"/>
          <ac:picMkLst>
            <pc:docMk/>
            <pc:sldMk cId="76138358" sldId="258"/>
            <ac:picMk id="3" creationId="{F72B7D49-AEB5-4DC2-9382-E5AECCEE08CC}"/>
          </ac:picMkLst>
        </pc:picChg>
      </pc:sldChg>
      <pc:sldChg chg="del">
        <pc:chgData name="Sarah Gothard" userId="0e53f415fda5f162" providerId="LiveId" clId="{C75AA032-A67E-4B92-BD0D-F46F9880B386}" dt="2019-03-24T23:35:49.448" v="0" actId="2696"/>
        <pc:sldMkLst>
          <pc:docMk/>
          <pc:sldMk cId="3435115410" sldId="258"/>
        </pc:sldMkLst>
      </pc:sldChg>
      <pc:sldChg chg="del">
        <pc:chgData name="Sarah Gothard" userId="0e53f415fda5f162" providerId="LiveId" clId="{C75AA032-A67E-4B92-BD0D-F46F9880B386}" dt="2019-03-24T23:35:49.448" v="1" actId="2696"/>
        <pc:sldMkLst>
          <pc:docMk/>
          <pc:sldMk cId="2348547454" sldId="259"/>
        </pc:sldMkLst>
      </pc:sldChg>
      <pc:sldChg chg="addSp add">
        <pc:chgData name="Sarah Gothard" userId="0e53f415fda5f162" providerId="LiveId" clId="{C75AA032-A67E-4B92-BD0D-F46F9880B386}" dt="2019-03-24T23:36:40.243" v="14"/>
        <pc:sldMkLst>
          <pc:docMk/>
          <pc:sldMk cId="4144520506" sldId="259"/>
        </pc:sldMkLst>
        <pc:picChg chg="add">
          <ac:chgData name="Sarah Gothard" userId="0e53f415fda5f162" providerId="LiveId" clId="{C75AA032-A67E-4B92-BD0D-F46F9880B386}" dt="2019-03-24T23:36:40.243" v="14"/>
          <ac:picMkLst>
            <pc:docMk/>
            <pc:sldMk cId="4144520506" sldId="259"/>
            <ac:picMk id="3" creationId="{663763E5-E713-457E-AAB4-4BD32FE41A1C}"/>
          </ac:picMkLst>
        </pc:picChg>
      </pc:sldChg>
      <pc:sldChg chg="addSp delSp add">
        <pc:chgData name="Sarah Gothard" userId="0e53f415fda5f162" providerId="LiveId" clId="{C75AA032-A67E-4B92-BD0D-F46F9880B386}" dt="2019-03-24T23:37:11.867" v="18"/>
        <pc:sldMkLst>
          <pc:docMk/>
          <pc:sldMk cId="1472264970" sldId="260"/>
        </pc:sldMkLst>
        <pc:picChg chg="add del">
          <ac:chgData name="Sarah Gothard" userId="0e53f415fda5f162" providerId="LiveId" clId="{C75AA032-A67E-4B92-BD0D-F46F9880B386}" dt="2019-03-24T23:37:02.962" v="17" actId="478"/>
          <ac:picMkLst>
            <pc:docMk/>
            <pc:sldMk cId="1472264970" sldId="260"/>
            <ac:picMk id="3" creationId="{6F24DA6F-5289-453B-B14F-C73D7874DA92}"/>
          </ac:picMkLst>
        </pc:picChg>
        <pc:picChg chg="add">
          <ac:chgData name="Sarah Gothard" userId="0e53f415fda5f162" providerId="LiveId" clId="{C75AA032-A67E-4B92-BD0D-F46F9880B386}" dt="2019-03-24T23:37:11.867" v="18"/>
          <ac:picMkLst>
            <pc:docMk/>
            <pc:sldMk cId="1472264970" sldId="260"/>
            <ac:picMk id="4" creationId="{B4124501-48D5-4470-9DC5-2D07561488F7}"/>
          </ac:picMkLst>
        </pc:picChg>
      </pc:sldChg>
      <pc:sldChg chg="del">
        <pc:chgData name="Sarah Gothard" userId="0e53f415fda5f162" providerId="LiveId" clId="{C75AA032-A67E-4B92-BD0D-F46F9880B386}" dt="2019-03-24T23:35:49.464" v="2" actId="2696"/>
        <pc:sldMkLst>
          <pc:docMk/>
          <pc:sldMk cId="1778122476" sldId="260"/>
        </pc:sldMkLst>
      </pc:sldChg>
      <pc:sldChg chg="addSp add">
        <pc:chgData name="Sarah Gothard" userId="0e53f415fda5f162" providerId="LiveId" clId="{C75AA032-A67E-4B92-BD0D-F46F9880B386}" dt="2019-03-24T23:37:20.820" v="20"/>
        <pc:sldMkLst>
          <pc:docMk/>
          <pc:sldMk cId="1404265986" sldId="261"/>
        </pc:sldMkLst>
        <pc:picChg chg="add">
          <ac:chgData name="Sarah Gothard" userId="0e53f415fda5f162" providerId="LiveId" clId="{C75AA032-A67E-4B92-BD0D-F46F9880B386}" dt="2019-03-24T23:37:20.820" v="20"/>
          <ac:picMkLst>
            <pc:docMk/>
            <pc:sldMk cId="1404265986" sldId="261"/>
            <ac:picMk id="3" creationId="{6FCFDEFA-D063-4226-BB8B-7FE1A9188FCB}"/>
          </ac:picMkLst>
        </pc:picChg>
      </pc:sldChg>
      <pc:sldChg chg="del">
        <pc:chgData name="Sarah Gothard" userId="0e53f415fda5f162" providerId="LiveId" clId="{C75AA032-A67E-4B92-BD0D-F46F9880B386}" dt="2019-03-24T23:35:49.495" v="3" actId="2696"/>
        <pc:sldMkLst>
          <pc:docMk/>
          <pc:sldMk cId="3693993285" sldId="261"/>
        </pc:sldMkLst>
      </pc:sldChg>
      <pc:sldChg chg="del">
        <pc:chgData name="Sarah Gothard" userId="0e53f415fda5f162" providerId="LiveId" clId="{C75AA032-A67E-4B92-BD0D-F46F9880B386}" dt="2019-03-24T23:35:49.511" v="4" actId="2696"/>
        <pc:sldMkLst>
          <pc:docMk/>
          <pc:sldMk cId="16503996" sldId="262"/>
        </pc:sldMkLst>
      </pc:sldChg>
      <pc:sldChg chg="addSp delSp add">
        <pc:chgData name="Sarah Gothard" userId="0e53f415fda5f162" providerId="LiveId" clId="{C75AA032-A67E-4B92-BD0D-F46F9880B386}" dt="2019-03-24T23:38:08.319" v="24"/>
        <pc:sldMkLst>
          <pc:docMk/>
          <pc:sldMk cId="809933959" sldId="262"/>
        </pc:sldMkLst>
        <pc:picChg chg="add del">
          <ac:chgData name="Sarah Gothard" userId="0e53f415fda5f162" providerId="LiveId" clId="{C75AA032-A67E-4B92-BD0D-F46F9880B386}" dt="2019-03-24T23:38:07.897" v="23" actId="478"/>
          <ac:picMkLst>
            <pc:docMk/>
            <pc:sldMk cId="809933959" sldId="262"/>
            <ac:picMk id="3" creationId="{4039191D-5172-40B2-A741-A769B1E48F4E}"/>
          </ac:picMkLst>
        </pc:picChg>
        <pc:picChg chg="add">
          <ac:chgData name="Sarah Gothard" userId="0e53f415fda5f162" providerId="LiveId" clId="{C75AA032-A67E-4B92-BD0D-F46F9880B386}" dt="2019-03-24T23:38:08.319" v="24"/>
          <ac:picMkLst>
            <pc:docMk/>
            <pc:sldMk cId="809933959" sldId="262"/>
            <ac:picMk id="4" creationId="{886C96F2-C26C-4E5F-9A0D-0F254C630838}"/>
          </ac:picMkLst>
        </pc:picChg>
      </pc:sldChg>
      <pc:sldChg chg="del">
        <pc:chgData name="Sarah Gothard" userId="0e53f415fda5f162" providerId="LiveId" clId="{C75AA032-A67E-4B92-BD0D-F46F9880B386}" dt="2019-03-24T23:35:49.526" v="5" actId="2696"/>
        <pc:sldMkLst>
          <pc:docMk/>
          <pc:sldMk cId="290497272" sldId="263"/>
        </pc:sldMkLst>
      </pc:sldChg>
      <pc:sldChg chg="addSp delSp modSp add">
        <pc:chgData name="Sarah Gothard" userId="0e53f415fda5f162" providerId="LiveId" clId="{C75AA032-A67E-4B92-BD0D-F46F9880B386}" dt="2019-03-24T23:38:44.974" v="37" actId="1038"/>
        <pc:sldMkLst>
          <pc:docMk/>
          <pc:sldMk cId="1499508861" sldId="263"/>
        </pc:sldMkLst>
        <pc:picChg chg="add">
          <ac:chgData name="Sarah Gothard" userId="0e53f415fda5f162" providerId="LiveId" clId="{C75AA032-A67E-4B92-BD0D-F46F9880B386}" dt="2019-03-24T23:38:29.099" v="30"/>
          <ac:picMkLst>
            <pc:docMk/>
            <pc:sldMk cId="1499508861" sldId="263"/>
            <ac:picMk id="3" creationId="{7870C978-7E5A-4AE3-82DC-8AF77B8E57CB}"/>
          </ac:picMkLst>
        </pc:picChg>
        <pc:picChg chg="add del">
          <ac:chgData name="Sarah Gothard" userId="0e53f415fda5f162" providerId="LiveId" clId="{C75AA032-A67E-4B92-BD0D-F46F9880B386}" dt="2019-03-24T23:38:35.881" v="32" actId="478"/>
          <ac:picMkLst>
            <pc:docMk/>
            <pc:sldMk cId="1499508861" sldId="263"/>
            <ac:picMk id="4" creationId="{B56AD0FD-1A8B-416D-9BAA-E19542E939F5}"/>
          </ac:picMkLst>
        </pc:picChg>
        <pc:picChg chg="add mod">
          <ac:chgData name="Sarah Gothard" userId="0e53f415fda5f162" providerId="LiveId" clId="{C75AA032-A67E-4B92-BD0D-F46F9880B386}" dt="2019-03-24T23:38:44.974" v="37" actId="1038"/>
          <ac:picMkLst>
            <pc:docMk/>
            <pc:sldMk cId="1499508861" sldId="263"/>
            <ac:picMk id="5" creationId="{AB7BB666-F4FE-4715-99D1-5BD5B7A20B11}"/>
          </ac:picMkLst>
        </pc:picChg>
      </pc:sldChg>
      <pc:sldChg chg="del">
        <pc:chgData name="Sarah Gothard" userId="0e53f415fda5f162" providerId="LiveId" clId="{C75AA032-A67E-4B92-BD0D-F46F9880B386}" dt="2019-03-24T23:35:49.542" v="6" actId="2696"/>
        <pc:sldMkLst>
          <pc:docMk/>
          <pc:sldMk cId="2286523065" sldId="264"/>
        </pc:sldMkLst>
      </pc:sldChg>
      <pc:sldChg chg="addSp add del">
        <pc:chgData name="Sarah Gothard" userId="0e53f415fda5f162" providerId="LiveId" clId="{C75AA032-A67E-4B92-BD0D-F46F9880B386}" dt="2019-03-24T23:39:16.770" v="39" actId="2696"/>
        <pc:sldMkLst>
          <pc:docMk/>
          <pc:sldMk cId="3448842954" sldId="264"/>
        </pc:sldMkLst>
        <pc:picChg chg="add">
          <ac:chgData name="Sarah Gothard" userId="0e53f415fda5f162" providerId="LiveId" clId="{C75AA032-A67E-4B92-BD0D-F46F9880B386}" dt="2019-03-24T23:38:58.239" v="38"/>
          <ac:picMkLst>
            <pc:docMk/>
            <pc:sldMk cId="3448842954" sldId="264"/>
            <ac:picMk id="3" creationId="{1776C614-BB1F-419F-8D7C-ED4A98320E02}"/>
          </ac:picMkLst>
        </pc:picChg>
      </pc:sldChg>
      <pc:sldChg chg="addSp add">
        <pc:chgData name="Sarah Gothard" userId="0e53f415fda5f162" providerId="LiveId" clId="{C75AA032-A67E-4B92-BD0D-F46F9880B386}" dt="2019-03-24T23:39:56.878" v="44"/>
        <pc:sldMkLst>
          <pc:docMk/>
          <pc:sldMk cId="3257115921" sldId="265"/>
        </pc:sldMkLst>
        <pc:picChg chg="add">
          <ac:chgData name="Sarah Gothard" userId="0e53f415fda5f162" providerId="LiveId" clId="{C75AA032-A67E-4B92-BD0D-F46F9880B386}" dt="2019-03-24T23:39:56.878" v="44"/>
          <ac:picMkLst>
            <pc:docMk/>
            <pc:sldMk cId="3257115921" sldId="265"/>
            <ac:picMk id="3" creationId="{6FE9F03C-16B3-4553-BDCA-C8AC8DC25288}"/>
          </ac:picMkLst>
        </pc:picChg>
      </pc:sldChg>
      <pc:sldChg chg="del">
        <pc:chgData name="Sarah Gothard" userId="0e53f415fda5f162" providerId="LiveId" clId="{C75AA032-A67E-4B92-BD0D-F46F9880B386}" dt="2019-03-24T23:35:49.558" v="7" actId="2696"/>
        <pc:sldMkLst>
          <pc:docMk/>
          <pc:sldMk cId="4025271448" sldId="265"/>
        </pc:sldMkLst>
      </pc:sldChg>
      <pc:sldChg chg="addSp add">
        <pc:chgData name="Sarah Gothard" userId="0e53f415fda5f162" providerId="LiveId" clId="{C75AA032-A67E-4B92-BD0D-F46F9880B386}" dt="2019-03-24T23:40:10.956" v="45"/>
        <pc:sldMkLst>
          <pc:docMk/>
          <pc:sldMk cId="968750889" sldId="266"/>
        </pc:sldMkLst>
        <pc:picChg chg="add">
          <ac:chgData name="Sarah Gothard" userId="0e53f415fda5f162" providerId="LiveId" clId="{C75AA032-A67E-4B92-BD0D-F46F9880B386}" dt="2019-03-24T23:40:10.956" v="45"/>
          <ac:picMkLst>
            <pc:docMk/>
            <pc:sldMk cId="968750889" sldId="266"/>
            <ac:picMk id="3" creationId="{E6014C27-45A6-4024-B8AC-0B21F1C5AD26}"/>
          </ac:picMkLst>
        </pc:picChg>
      </pc:sldChg>
      <pc:sldChg chg="del">
        <pc:chgData name="Sarah Gothard" userId="0e53f415fda5f162" providerId="LiveId" clId="{C75AA032-A67E-4B92-BD0D-F46F9880B386}" dt="2019-03-24T23:35:49.573" v="8" actId="2696"/>
        <pc:sldMkLst>
          <pc:docMk/>
          <pc:sldMk cId="2013994922" sldId="266"/>
        </pc:sldMkLst>
      </pc:sldChg>
      <pc:sldChg chg="del">
        <pc:chgData name="Sarah Gothard" userId="0e53f415fda5f162" providerId="LiveId" clId="{C75AA032-A67E-4B92-BD0D-F46F9880B386}" dt="2019-03-24T23:35:49.589" v="9" actId="2696"/>
        <pc:sldMkLst>
          <pc:docMk/>
          <pc:sldMk cId="260116811" sldId="267"/>
        </pc:sldMkLst>
      </pc:sldChg>
      <pc:sldChg chg="addSp add">
        <pc:chgData name="Sarah Gothard" userId="0e53f415fda5f162" providerId="LiveId" clId="{C75AA032-A67E-4B92-BD0D-F46F9880B386}" dt="2019-03-24T23:40:56.798" v="46"/>
        <pc:sldMkLst>
          <pc:docMk/>
          <pc:sldMk cId="1141231458" sldId="267"/>
        </pc:sldMkLst>
        <pc:picChg chg="add">
          <ac:chgData name="Sarah Gothard" userId="0e53f415fda5f162" providerId="LiveId" clId="{C75AA032-A67E-4B92-BD0D-F46F9880B386}" dt="2019-03-24T23:40:56.798" v="46"/>
          <ac:picMkLst>
            <pc:docMk/>
            <pc:sldMk cId="1141231458" sldId="267"/>
            <ac:picMk id="3" creationId="{B018FCAF-388E-4610-8ED3-AF343F8BD469}"/>
          </ac:picMkLst>
        </pc:picChg>
      </pc:sldChg>
      <pc:sldChg chg="del">
        <pc:chgData name="Sarah Gothard" userId="0e53f415fda5f162" providerId="LiveId" clId="{C75AA032-A67E-4B92-BD0D-F46F9880B386}" dt="2019-03-24T23:35:49.620" v="10" actId="2696"/>
        <pc:sldMkLst>
          <pc:docMk/>
          <pc:sldMk cId="1444414120" sldId="268"/>
        </pc:sldMkLst>
      </pc:sldChg>
      <pc:sldChg chg="add">
        <pc:chgData name="Sarah Gothard" userId="0e53f415fda5f162" providerId="LiveId" clId="{C75AA032-A67E-4B92-BD0D-F46F9880B386}" dt="2019-03-24T23:39:23.754" v="40"/>
        <pc:sldMkLst>
          <pc:docMk/>
          <pc:sldMk cId="2048273857" sldId="268"/>
        </pc:sldMkLst>
      </pc:sldChg>
      <pc:sldChg chg="add">
        <pc:chgData name="Sarah Gothard" userId="0e53f415fda5f162" providerId="LiveId" clId="{C75AA032-A67E-4B92-BD0D-F46F9880B386}" dt="2019-03-24T23:39:23.754" v="40"/>
        <pc:sldMkLst>
          <pc:docMk/>
          <pc:sldMk cId="637842621" sldId="269"/>
        </pc:sldMkLst>
      </pc:sldChg>
      <pc:sldChg chg="add">
        <pc:chgData name="Sarah Gothard" userId="0e53f415fda5f162" providerId="LiveId" clId="{C75AA032-A67E-4B92-BD0D-F46F9880B386}" dt="2019-03-24T23:39:28.691" v="41"/>
        <pc:sldMkLst>
          <pc:docMk/>
          <pc:sldMk cId="2053167525" sldId="270"/>
        </pc:sldMkLst>
      </pc:sldChg>
      <pc:sldChg chg="add">
        <pc:chgData name="Sarah Gothard" userId="0e53f415fda5f162" providerId="LiveId" clId="{C75AA032-A67E-4B92-BD0D-F46F9880B386}" dt="2019-03-24T23:39:28.691" v="41"/>
        <pc:sldMkLst>
          <pc:docMk/>
          <pc:sldMk cId="3343743248" sldId="271"/>
        </pc:sldMkLst>
      </pc:sldChg>
      <pc:sldChg chg="addSp add">
        <pc:chgData name="Sarah Gothard" userId="0e53f415fda5f162" providerId="LiveId" clId="{C75AA032-A67E-4B92-BD0D-F46F9880B386}" dt="2019-03-24T23:41:07.110" v="47"/>
        <pc:sldMkLst>
          <pc:docMk/>
          <pc:sldMk cId="1052945174" sldId="272"/>
        </pc:sldMkLst>
        <pc:picChg chg="add">
          <ac:chgData name="Sarah Gothard" userId="0e53f415fda5f162" providerId="LiveId" clId="{C75AA032-A67E-4B92-BD0D-F46F9880B386}" dt="2019-03-24T23:41:07.110" v="47"/>
          <ac:picMkLst>
            <pc:docMk/>
            <pc:sldMk cId="1052945174" sldId="272"/>
            <ac:picMk id="3" creationId="{656298F5-7191-4880-8E48-75B92FEC8200}"/>
          </ac:picMkLst>
        </pc:picChg>
      </pc:sldChg>
      <pc:sldChg chg="add">
        <pc:chgData name="Sarah Gothard" userId="0e53f415fda5f162" providerId="LiveId" clId="{C75AA032-A67E-4B92-BD0D-F46F9880B386}" dt="2019-03-24T23:39:31.754" v="43"/>
        <pc:sldMkLst>
          <pc:docMk/>
          <pc:sldMk cId="1050786563" sldId="273"/>
        </pc:sldMkLst>
      </pc:sldChg>
      <pc:sldChg chg="add">
        <pc:chgData name="Sarah Gothard" userId="0e53f415fda5f162" providerId="LiveId" clId="{C75AA032-A67E-4B92-BD0D-F46F9880B386}" dt="2019-03-24T23:39:31.754" v="43"/>
        <pc:sldMkLst>
          <pc:docMk/>
          <pc:sldMk cId="1431283049" sldId="274"/>
        </pc:sldMkLst>
      </pc:sldChg>
    </pc:docChg>
  </pc:docChgLst>
  <pc:docChgLst>
    <pc:chgData name="Sarah Gothard" userId="0e53f415fda5f162" providerId="LiveId" clId="{F7ED57E5-BF2C-4BD6-9F08-954223B80DC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839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309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5867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3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349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6249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5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6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4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5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22496-4BF1-4F83-BDCF-10226C23B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379388"/>
            <a:ext cx="10905066" cy="20992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9F03C-16B3-4553-BDCA-C8AC8DC2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780AAA-A7F8-4A0A-9DE5-F6651E21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5711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14C27-45A6-4024-B8AC-0B21F1C5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3A9AF3-A964-4A4C-B7E1-CF260FB6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6875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24501-48D5-4470-9DC5-2D075614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679A5C-39E3-482C-9002-A339993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5316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FDEFA-D063-4226-BB8B-7FE1A918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418A2E-FCBC-4DB7-9FA8-0A74D3F1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4374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8FCAF-388E-4610-8ED3-AF343F8B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00955B-09AF-4D2D-87AD-A8931B90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4123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298F5-7191-4880-8E48-75B92FEC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4FA303-255F-4A73-9970-B39820BC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52945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24501-48D5-4470-9DC5-2D075614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679A5C-39E3-482C-9002-A339993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5078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FDEFA-D063-4226-BB8B-7FE1A918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418A2E-FCBC-4DB7-9FA8-0A74D3F1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312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B7D49-AEB5-4DC2-9382-E5AECCEE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581A1-3CB0-43F1-A3AD-08A0F55E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613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763E5-E713-457E-AAB4-4BD32FE4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C7A480-0C03-4D85-9DC7-0AFD6778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452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24501-48D5-4470-9DC5-2D075614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679A5C-39E3-482C-9002-A339993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7226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FDEFA-D063-4226-BB8B-7FE1A918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418A2E-FCBC-4DB7-9FA8-0A74D3F1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0426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C96F2-C26C-4E5F-9A0D-0F254C630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CA094C-1C27-4582-AD67-1E28AFAD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0993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418A2E-FCBC-4DB7-9FA8-0A74D3F1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1B515-D172-4003-B4D6-90AF5E459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9" y="569301"/>
            <a:ext cx="10383502" cy="58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24501-48D5-4470-9DC5-2D075614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679A5C-39E3-482C-9002-A339993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4827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FDEFA-D063-4226-BB8B-7FE1A918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418A2E-FCBC-4DB7-9FA8-0A74D3F1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3784262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2019-10-18T23:36:41Z</dcterms:created>
  <dcterms:modified xsi:type="dcterms:W3CDTF">2019-10-18T23:36:44Z</dcterms:modified>
</cp:coreProperties>
</file>