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5"/>
  </p:notesMasterIdLst>
  <p:handoutMasterIdLst>
    <p:handoutMasterId r:id="rId16"/>
  </p:handoutMasterIdLst>
  <p:sldIdLst>
    <p:sldId id="273" r:id="rId2"/>
    <p:sldId id="259" r:id="rId3"/>
    <p:sldId id="274" r:id="rId4"/>
    <p:sldId id="275" r:id="rId5"/>
    <p:sldId id="276" r:id="rId6"/>
    <p:sldId id="277" r:id="rId7"/>
    <p:sldId id="278" r:id="rId8"/>
    <p:sldId id="279" r:id="rId9"/>
    <p:sldId id="280" r:id="rId10"/>
    <p:sldId id="282" r:id="rId11"/>
    <p:sldId id="281" r:id="rId12"/>
    <p:sldId id="283" r:id="rId13"/>
    <p:sldId id="28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9CAA2-403B-4D04-8DE0-DB8C0C37EC2F}" v="36" dt="2020-03-07T01:08:46.076"/>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2449" autoAdjust="0"/>
  </p:normalViewPr>
  <p:slideViewPr>
    <p:cSldViewPr snapToGrid="0" showGuides="1">
      <p:cViewPr varScale="1">
        <p:scale>
          <a:sx n="66" d="100"/>
          <a:sy n="66" d="100"/>
        </p:scale>
        <p:origin x="186"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0D79CAA2-403B-4D04-8DE0-DB8C0C37EC2F}"/>
    <pc:docChg chg="undo custSel addSld modSld modMainMaster">
      <pc:chgData name="Sarah Gothard" userId="0e53f415fda5f162" providerId="LiveId" clId="{0D79CAA2-403B-4D04-8DE0-DB8C0C37EC2F}" dt="2020-03-07T01:09:19.859" v="92" actId="1076"/>
      <pc:docMkLst>
        <pc:docMk/>
      </pc:docMkLst>
      <pc:sldChg chg="addSp modSp setBg">
        <pc:chgData name="Sarah Gothard" userId="0e53f415fda5f162" providerId="LiveId" clId="{0D79CAA2-403B-4D04-8DE0-DB8C0C37EC2F}" dt="2020-03-07T00:39:30.079" v="18"/>
        <pc:sldMkLst>
          <pc:docMk/>
          <pc:sldMk cId="406854814" sldId="259"/>
        </pc:sldMkLst>
        <pc:picChg chg="add mod">
          <ac:chgData name="Sarah Gothard" userId="0e53f415fda5f162" providerId="LiveId" clId="{0D79CAA2-403B-4D04-8DE0-DB8C0C37EC2F}" dt="2020-03-07T00:38:27.232" v="16" actId="1076"/>
          <ac:picMkLst>
            <pc:docMk/>
            <pc:sldMk cId="406854814" sldId="259"/>
            <ac:picMk id="5" creationId="{C192B4D5-AFA0-4390-9824-70EFE4EB59CF}"/>
          </ac:picMkLst>
        </pc:picChg>
      </pc:sldChg>
      <pc:sldChg chg="addSp delSp modSp">
        <pc:chgData name="Sarah Gothard" userId="0e53f415fda5f162" providerId="LiveId" clId="{0D79CAA2-403B-4D04-8DE0-DB8C0C37EC2F}" dt="2020-03-07T00:31:42.204" v="3" actId="1076"/>
        <pc:sldMkLst>
          <pc:docMk/>
          <pc:sldMk cId="4222139619" sldId="273"/>
        </pc:sldMkLst>
        <pc:spChg chg="del">
          <ac:chgData name="Sarah Gothard" userId="0e53f415fda5f162" providerId="LiveId" clId="{0D79CAA2-403B-4D04-8DE0-DB8C0C37EC2F}" dt="2020-03-07T00:31:36.056" v="0" actId="478"/>
          <ac:spMkLst>
            <pc:docMk/>
            <pc:sldMk cId="4222139619" sldId="273"/>
            <ac:spMk id="3" creationId="{D8C4B800-4F10-45DA-8317-908D756F3A32}"/>
          </ac:spMkLst>
        </pc:spChg>
        <pc:picChg chg="add mod">
          <ac:chgData name="Sarah Gothard" userId="0e53f415fda5f162" providerId="LiveId" clId="{0D79CAA2-403B-4D04-8DE0-DB8C0C37EC2F}" dt="2020-03-07T00:31:42.204" v="3" actId="1076"/>
          <ac:picMkLst>
            <pc:docMk/>
            <pc:sldMk cId="4222139619" sldId="273"/>
            <ac:picMk id="2" creationId="{05888B46-8430-4B62-B911-B0D5B8B96D49}"/>
          </ac:picMkLst>
        </pc:picChg>
      </pc:sldChg>
      <pc:sldChg chg="addSp delSp modSp add">
        <pc:chgData name="Sarah Gothard" userId="0e53f415fda5f162" providerId="LiveId" clId="{0D79CAA2-403B-4D04-8DE0-DB8C0C37EC2F}" dt="2020-03-07T00:51:30.300" v="48" actId="1076"/>
        <pc:sldMkLst>
          <pc:docMk/>
          <pc:sldMk cId="1548629641" sldId="274"/>
        </pc:sldMkLst>
        <pc:picChg chg="add del">
          <ac:chgData name="Sarah Gothard" userId="0e53f415fda5f162" providerId="LiveId" clId="{0D79CAA2-403B-4D04-8DE0-DB8C0C37EC2F}" dt="2020-03-07T00:48:02.390" v="39"/>
          <ac:picMkLst>
            <pc:docMk/>
            <pc:sldMk cId="1548629641" sldId="274"/>
            <ac:picMk id="5" creationId="{00359518-7A13-407C-B616-FAEF4F5A3DB9}"/>
          </ac:picMkLst>
        </pc:picChg>
        <pc:picChg chg="add del">
          <ac:chgData name="Sarah Gothard" userId="0e53f415fda5f162" providerId="LiveId" clId="{0D79CAA2-403B-4D04-8DE0-DB8C0C37EC2F}" dt="2020-03-07T00:49:47.364" v="41"/>
          <ac:picMkLst>
            <pc:docMk/>
            <pc:sldMk cId="1548629641" sldId="274"/>
            <ac:picMk id="6" creationId="{B310DBE4-B0E4-45E9-A487-0CBBB3DB23D2}"/>
          </ac:picMkLst>
        </pc:picChg>
        <pc:picChg chg="add mod">
          <ac:chgData name="Sarah Gothard" userId="0e53f415fda5f162" providerId="LiveId" clId="{0D79CAA2-403B-4D04-8DE0-DB8C0C37EC2F}" dt="2020-03-07T00:51:30.300" v="48" actId="1076"/>
          <ac:picMkLst>
            <pc:docMk/>
            <pc:sldMk cId="1548629641" sldId="274"/>
            <ac:picMk id="7" creationId="{4C8EF22D-E461-4458-A4BE-E21A69131635}"/>
          </ac:picMkLst>
        </pc:picChg>
      </pc:sldChg>
      <pc:sldChg chg="addSp modSp add">
        <pc:chgData name="Sarah Gothard" userId="0e53f415fda5f162" providerId="LiveId" clId="{0D79CAA2-403B-4D04-8DE0-DB8C0C37EC2F}" dt="2020-03-07T01:05:31.059" v="78" actId="1076"/>
        <pc:sldMkLst>
          <pc:docMk/>
          <pc:sldMk cId="1612638532" sldId="275"/>
        </pc:sldMkLst>
        <pc:picChg chg="add mod">
          <ac:chgData name="Sarah Gothard" userId="0e53f415fda5f162" providerId="LiveId" clId="{0D79CAA2-403B-4D04-8DE0-DB8C0C37EC2F}" dt="2020-03-07T01:05:31.059" v="78" actId="1076"/>
          <ac:picMkLst>
            <pc:docMk/>
            <pc:sldMk cId="1612638532" sldId="275"/>
            <ac:picMk id="5" creationId="{0C28E7FC-6894-42DF-95AE-55777975F531}"/>
          </ac:picMkLst>
        </pc:picChg>
      </pc:sldChg>
      <pc:sldChg chg="addSp modSp add">
        <pc:chgData name="Sarah Gothard" userId="0e53f415fda5f162" providerId="LiveId" clId="{0D79CAA2-403B-4D04-8DE0-DB8C0C37EC2F}" dt="2020-03-07T00:41:16.306" v="24" actId="1076"/>
        <pc:sldMkLst>
          <pc:docMk/>
          <pc:sldMk cId="2963576435" sldId="276"/>
        </pc:sldMkLst>
        <pc:picChg chg="add mod">
          <ac:chgData name="Sarah Gothard" userId="0e53f415fda5f162" providerId="LiveId" clId="{0D79CAA2-403B-4D04-8DE0-DB8C0C37EC2F}" dt="2020-03-07T00:41:16.306" v="24" actId="1076"/>
          <ac:picMkLst>
            <pc:docMk/>
            <pc:sldMk cId="2963576435" sldId="276"/>
            <ac:picMk id="5" creationId="{7FDC1FC9-0D52-4656-A6AE-32547E0A6A8D}"/>
          </ac:picMkLst>
        </pc:picChg>
      </pc:sldChg>
      <pc:sldChg chg="addSp modSp add">
        <pc:chgData name="Sarah Gothard" userId="0e53f415fda5f162" providerId="LiveId" clId="{0D79CAA2-403B-4D04-8DE0-DB8C0C37EC2F}" dt="2020-03-07T00:54:56.166" v="59" actId="1076"/>
        <pc:sldMkLst>
          <pc:docMk/>
          <pc:sldMk cId="2341992249" sldId="277"/>
        </pc:sldMkLst>
        <pc:picChg chg="add mod">
          <ac:chgData name="Sarah Gothard" userId="0e53f415fda5f162" providerId="LiveId" clId="{0D79CAA2-403B-4D04-8DE0-DB8C0C37EC2F}" dt="2020-03-07T00:54:56.166" v="59" actId="1076"/>
          <ac:picMkLst>
            <pc:docMk/>
            <pc:sldMk cId="2341992249" sldId="277"/>
            <ac:picMk id="5" creationId="{E0DA259A-4234-4775-9AA7-A983C86108FC}"/>
          </ac:picMkLst>
        </pc:picChg>
      </pc:sldChg>
      <pc:sldChg chg="addSp modSp add">
        <pc:chgData name="Sarah Gothard" userId="0e53f415fda5f162" providerId="LiveId" clId="{0D79CAA2-403B-4D04-8DE0-DB8C0C37EC2F}" dt="2020-03-07T01:06:32.167" v="81" actId="1076"/>
        <pc:sldMkLst>
          <pc:docMk/>
          <pc:sldMk cId="2416012664" sldId="278"/>
        </pc:sldMkLst>
        <pc:picChg chg="add mod">
          <ac:chgData name="Sarah Gothard" userId="0e53f415fda5f162" providerId="LiveId" clId="{0D79CAA2-403B-4D04-8DE0-DB8C0C37EC2F}" dt="2020-03-07T01:06:32.167" v="81" actId="1076"/>
          <ac:picMkLst>
            <pc:docMk/>
            <pc:sldMk cId="2416012664" sldId="278"/>
            <ac:picMk id="5" creationId="{0992CDF6-CF53-4D0E-A7B6-4F077D8E6FBA}"/>
          </ac:picMkLst>
        </pc:picChg>
      </pc:sldChg>
      <pc:sldChg chg="addSp modSp add">
        <pc:chgData name="Sarah Gothard" userId="0e53f415fda5f162" providerId="LiveId" clId="{0D79CAA2-403B-4D04-8DE0-DB8C0C37EC2F}" dt="2020-03-07T00:42:55.978" v="29" actId="1076"/>
        <pc:sldMkLst>
          <pc:docMk/>
          <pc:sldMk cId="1950999797" sldId="279"/>
        </pc:sldMkLst>
        <pc:picChg chg="add mod">
          <ac:chgData name="Sarah Gothard" userId="0e53f415fda5f162" providerId="LiveId" clId="{0D79CAA2-403B-4D04-8DE0-DB8C0C37EC2F}" dt="2020-03-07T00:42:55.978" v="29" actId="1076"/>
          <ac:picMkLst>
            <pc:docMk/>
            <pc:sldMk cId="1950999797" sldId="279"/>
            <ac:picMk id="5" creationId="{99717A4F-BF2E-4589-9795-1DB6AF8749D4}"/>
          </ac:picMkLst>
        </pc:picChg>
      </pc:sldChg>
      <pc:sldChg chg="addSp delSp modSp add">
        <pc:chgData name="Sarah Gothard" userId="0e53f415fda5f162" providerId="LiveId" clId="{0D79CAA2-403B-4D04-8DE0-DB8C0C37EC2F}" dt="2020-03-07T01:03:11.872" v="72" actId="1076"/>
        <pc:sldMkLst>
          <pc:docMk/>
          <pc:sldMk cId="2911844595" sldId="280"/>
        </pc:sldMkLst>
        <pc:picChg chg="add del mod">
          <ac:chgData name="Sarah Gothard" userId="0e53f415fda5f162" providerId="LiveId" clId="{0D79CAA2-403B-4D04-8DE0-DB8C0C37EC2F}" dt="2020-03-07T00:59:16.138" v="65"/>
          <ac:picMkLst>
            <pc:docMk/>
            <pc:sldMk cId="2911844595" sldId="280"/>
            <ac:picMk id="5" creationId="{CC2CA67A-8546-4C38-A5AC-0D699D8CA616}"/>
          </ac:picMkLst>
        </pc:picChg>
        <pc:picChg chg="add mod">
          <ac:chgData name="Sarah Gothard" userId="0e53f415fda5f162" providerId="LiveId" clId="{0D79CAA2-403B-4D04-8DE0-DB8C0C37EC2F}" dt="2020-03-07T01:03:11.872" v="72" actId="1076"/>
          <ac:picMkLst>
            <pc:docMk/>
            <pc:sldMk cId="2911844595" sldId="280"/>
            <ac:picMk id="6" creationId="{905E622B-3437-4A21-8C50-D7C4FAB3CF7A}"/>
          </ac:picMkLst>
        </pc:picChg>
      </pc:sldChg>
      <pc:sldChg chg="addSp modSp add">
        <pc:chgData name="Sarah Gothard" userId="0e53f415fda5f162" providerId="LiveId" clId="{0D79CAA2-403B-4D04-8DE0-DB8C0C37EC2F}" dt="2020-03-07T00:44:32.830" v="34" actId="1076"/>
        <pc:sldMkLst>
          <pc:docMk/>
          <pc:sldMk cId="28827686" sldId="281"/>
        </pc:sldMkLst>
        <pc:picChg chg="add mod">
          <ac:chgData name="Sarah Gothard" userId="0e53f415fda5f162" providerId="LiveId" clId="{0D79CAA2-403B-4D04-8DE0-DB8C0C37EC2F}" dt="2020-03-07T00:44:32.830" v="34" actId="1076"/>
          <ac:picMkLst>
            <pc:docMk/>
            <pc:sldMk cId="28827686" sldId="281"/>
            <ac:picMk id="5" creationId="{8128EB80-F2C4-4EBB-8D40-F93E3EDF2FEB}"/>
          </ac:picMkLst>
        </pc:picChg>
      </pc:sldChg>
      <pc:sldChg chg="addSp modSp add">
        <pc:chgData name="Sarah Gothard" userId="0e53f415fda5f162" providerId="LiveId" clId="{0D79CAA2-403B-4D04-8DE0-DB8C0C37EC2F}" dt="2020-03-07T01:07:17.793" v="86" actId="1076"/>
        <pc:sldMkLst>
          <pc:docMk/>
          <pc:sldMk cId="1126721002" sldId="282"/>
        </pc:sldMkLst>
        <pc:picChg chg="add mod">
          <ac:chgData name="Sarah Gothard" userId="0e53f415fda5f162" providerId="LiveId" clId="{0D79CAA2-403B-4D04-8DE0-DB8C0C37EC2F}" dt="2020-03-07T01:07:17.793" v="86" actId="1076"/>
          <ac:picMkLst>
            <pc:docMk/>
            <pc:sldMk cId="1126721002" sldId="282"/>
            <ac:picMk id="5" creationId="{BC42481E-8710-4C26-9569-B5E416B59729}"/>
          </ac:picMkLst>
        </pc:picChg>
      </pc:sldChg>
      <pc:sldChg chg="addSp modSp add">
        <pc:chgData name="Sarah Gothard" userId="0e53f415fda5f162" providerId="LiveId" clId="{0D79CAA2-403B-4D04-8DE0-DB8C0C37EC2F}" dt="2020-03-07T01:09:19.859" v="92" actId="1076"/>
        <pc:sldMkLst>
          <pc:docMk/>
          <pc:sldMk cId="2688445554" sldId="283"/>
        </pc:sldMkLst>
        <pc:picChg chg="add mod">
          <ac:chgData name="Sarah Gothard" userId="0e53f415fda5f162" providerId="LiveId" clId="{0D79CAA2-403B-4D04-8DE0-DB8C0C37EC2F}" dt="2020-03-07T01:09:19.859" v="92" actId="1076"/>
          <ac:picMkLst>
            <pc:docMk/>
            <pc:sldMk cId="2688445554" sldId="283"/>
            <ac:picMk id="5" creationId="{EB3D77F5-1544-4443-B42F-9A123E4E4988}"/>
          </ac:picMkLst>
        </pc:picChg>
      </pc:sldChg>
      <pc:sldChg chg="addSp modSp add">
        <pc:chgData name="Sarah Gothard" userId="0e53f415fda5f162" providerId="LiveId" clId="{0D79CAA2-403B-4D04-8DE0-DB8C0C37EC2F}" dt="2020-03-07T01:08:56.933" v="91" actId="1076"/>
        <pc:sldMkLst>
          <pc:docMk/>
          <pc:sldMk cId="1167387300" sldId="284"/>
        </pc:sldMkLst>
        <pc:picChg chg="add mod">
          <ac:chgData name="Sarah Gothard" userId="0e53f415fda5f162" providerId="LiveId" clId="{0D79CAA2-403B-4D04-8DE0-DB8C0C37EC2F}" dt="2020-03-07T01:08:56.933" v="91" actId="1076"/>
          <ac:picMkLst>
            <pc:docMk/>
            <pc:sldMk cId="1167387300" sldId="284"/>
            <ac:picMk id="5" creationId="{C694C224-5387-4452-A4AD-CC58039E281A}"/>
          </ac:picMkLst>
        </pc:picChg>
      </pc:sldChg>
      <pc:sldMasterChg chg="setBg modSldLayout">
        <pc:chgData name="Sarah Gothard" userId="0e53f415fda5f162" providerId="LiveId" clId="{0D79CAA2-403B-4D04-8DE0-DB8C0C37EC2F}" dt="2020-03-07T00:39:30.079" v="18"/>
        <pc:sldMasterMkLst>
          <pc:docMk/>
          <pc:sldMasterMk cId="1460763405" sldId="2147483750"/>
        </pc:sldMasterMkLst>
        <pc:sldLayoutChg chg="setBg">
          <pc:chgData name="Sarah Gothard" userId="0e53f415fda5f162" providerId="LiveId" clId="{0D79CAA2-403B-4D04-8DE0-DB8C0C37EC2F}" dt="2020-03-07T00:39:30.079" v="18"/>
          <pc:sldLayoutMkLst>
            <pc:docMk/>
            <pc:sldMasterMk cId="1460763405" sldId="2147483750"/>
            <pc:sldLayoutMk cId="1398688360" sldId="2147483751"/>
          </pc:sldLayoutMkLst>
        </pc:sldLayoutChg>
        <pc:sldLayoutChg chg="setBg">
          <pc:chgData name="Sarah Gothard" userId="0e53f415fda5f162" providerId="LiveId" clId="{0D79CAA2-403B-4D04-8DE0-DB8C0C37EC2F}" dt="2020-03-07T00:39:30.079" v="18"/>
          <pc:sldLayoutMkLst>
            <pc:docMk/>
            <pc:sldMasterMk cId="1460763405" sldId="2147483750"/>
            <pc:sldLayoutMk cId="568759808" sldId="2147483752"/>
          </pc:sldLayoutMkLst>
        </pc:sldLayoutChg>
        <pc:sldLayoutChg chg="setBg">
          <pc:chgData name="Sarah Gothard" userId="0e53f415fda5f162" providerId="LiveId" clId="{0D79CAA2-403B-4D04-8DE0-DB8C0C37EC2F}" dt="2020-03-07T00:39:30.079" v="18"/>
          <pc:sldLayoutMkLst>
            <pc:docMk/>
            <pc:sldMasterMk cId="1460763405" sldId="2147483750"/>
            <pc:sldLayoutMk cId="3597807767" sldId="2147483753"/>
          </pc:sldLayoutMkLst>
        </pc:sldLayoutChg>
        <pc:sldLayoutChg chg="setBg">
          <pc:chgData name="Sarah Gothard" userId="0e53f415fda5f162" providerId="LiveId" clId="{0D79CAA2-403B-4D04-8DE0-DB8C0C37EC2F}" dt="2020-03-07T00:39:30.079" v="18"/>
          <pc:sldLayoutMkLst>
            <pc:docMk/>
            <pc:sldMasterMk cId="1460763405" sldId="2147483750"/>
            <pc:sldLayoutMk cId="3337308040" sldId="2147483754"/>
          </pc:sldLayoutMkLst>
        </pc:sldLayoutChg>
        <pc:sldLayoutChg chg="setBg">
          <pc:chgData name="Sarah Gothard" userId="0e53f415fda5f162" providerId="LiveId" clId="{0D79CAA2-403B-4D04-8DE0-DB8C0C37EC2F}" dt="2020-03-07T00:39:30.079" v="18"/>
          <pc:sldLayoutMkLst>
            <pc:docMk/>
            <pc:sldMasterMk cId="1460763405" sldId="2147483750"/>
            <pc:sldLayoutMk cId="2281150815" sldId="2147483755"/>
          </pc:sldLayoutMkLst>
        </pc:sldLayoutChg>
        <pc:sldLayoutChg chg="setBg">
          <pc:chgData name="Sarah Gothard" userId="0e53f415fda5f162" providerId="LiveId" clId="{0D79CAA2-403B-4D04-8DE0-DB8C0C37EC2F}" dt="2020-03-07T00:39:30.079" v="18"/>
          <pc:sldLayoutMkLst>
            <pc:docMk/>
            <pc:sldMasterMk cId="1460763405" sldId="2147483750"/>
            <pc:sldLayoutMk cId="3813766858" sldId="2147483756"/>
          </pc:sldLayoutMkLst>
        </pc:sldLayoutChg>
        <pc:sldLayoutChg chg="setBg">
          <pc:chgData name="Sarah Gothard" userId="0e53f415fda5f162" providerId="LiveId" clId="{0D79CAA2-403B-4D04-8DE0-DB8C0C37EC2F}" dt="2020-03-07T00:39:30.079" v="18"/>
          <pc:sldLayoutMkLst>
            <pc:docMk/>
            <pc:sldMasterMk cId="1460763405" sldId="2147483750"/>
            <pc:sldLayoutMk cId="2376311904" sldId="2147483757"/>
          </pc:sldLayoutMkLst>
        </pc:sldLayoutChg>
        <pc:sldLayoutChg chg="setBg">
          <pc:chgData name="Sarah Gothard" userId="0e53f415fda5f162" providerId="LiveId" clId="{0D79CAA2-403B-4D04-8DE0-DB8C0C37EC2F}" dt="2020-03-07T00:39:30.079" v="18"/>
          <pc:sldLayoutMkLst>
            <pc:docMk/>
            <pc:sldMasterMk cId="1460763405" sldId="2147483750"/>
            <pc:sldLayoutMk cId="1752889466" sldId="2147483758"/>
          </pc:sldLayoutMkLst>
        </pc:sldLayoutChg>
        <pc:sldLayoutChg chg="setBg">
          <pc:chgData name="Sarah Gothard" userId="0e53f415fda5f162" providerId="LiveId" clId="{0D79CAA2-403B-4D04-8DE0-DB8C0C37EC2F}" dt="2020-03-07T00:39:30.079" v="18"/>
          <pc:sldLayoutMkLst>
            <pc:docMk/>
            <pc:sldMasterMk cId="1460763405" sldId="2147483750"/>
            <pc:sldLayoutMk cId="628399684" sldId="2147483759"/>
          </pc:sldLayoutMkLst>
        </pc:sldLayoutChg>
        <pc:sldLayoutChg chg="setBg">
          <pc:chgData name="Sarah Gothard" userId="0e53f415fda5f162" providerId="LiveId" clId="{0D79CAA2-403B-4D04-8DE0-DB8C0C37EC2F}" dt="2020-03-07T00:39:30.079" v="18"/>
          <pc:sldLayoutMkLst>
            <pc:docMk/>
            <pc:sldMasterMk cId="1460763405" sldId="2147483750"/>
            <pc:sldLayoutMk cId="4282014957" sldId="2147483760"/>
          </pc:sldLayoutMkLst>
        </pc:sldLayoutChg>
        <pc:sldLayoutChg chg="setBg">
          <pc:chgData name="Sarah Gothard" userId="0e53f415fda5f162" providerId="LiveId" clId="{0D79CAA2-403B-4D04-8DE0-DB8C0C37EC2F}" dt="2020-03-07T00:39:30.079" v="18"/>
          <pc:sldLayoutMkLst>
            <pc:docMk/>
            <pc:sldMasterMk cId="1460763405" sldId="2147483750"/>
            <pc:sldLayoutMk cId="1502763198" sldId="2147483761"/>
          </pc:sldLayoutMkLst>
        </pc:sldLayoutChg>
        <pc:sldLayoutChg chg="setBg">
          <pc:chgData name="Sarah Gothard" userId="0e53f415fda5f162" providerId="LiveId" clId="{0D79CAA2-403B-4D04-8DE0-DB8C0C37EC2F}" dt="2020-03-07T00:39:30.079" v="18"/>
          <pc:sldLayoutMkLst>
            <pc:docMk/>
            <pc:sldMasterMk cId="1460763405" sldId="2147483750"/>
            <pc:sldLayoutMk cId="3951651492" sldId="2147483762"/>
          </pc:sldLayoutMkLst>
        </pc:sldLayoutChg>
        <pc:sldLayoutChg chg="setBg">
          <pc:chgData name="Sarah Gothard" userId="0e53f415fda5f162" providerId="LiveId" clId="{0D79CAA2-403B-4D04-8DE0-DB8C0C37EC2F}" dt="2020-03-07T00:39:30.079" v="18"/>
          <pc:sldLayoutMkLst>
            <pc:docMk/>
            <pc:sldMasterMk cId="1460763405" sldId="2147483750"/>
            <pc:sldLayoutMk cId="3671895789" sldId="2147483763"/>
          </pc:sldLayoutMkLst>
        </pc:sldLayoutChg>
        <pc:sldLayoutChg chg="setBg">
          <pc:chgData name="Sarah Gothard" userId="0e53f415fda5f162" providerId="LiveId" clId="{0D79CAA2-403B-4D04-8DE0-DB8C0C37EC2F}" dt="2020-03-07T00:39:30.079" v="18"/>
          <pc:sldLayoutMkLst>
            <pc:docMk/>
            <pc:sldMasterMk cId="1460763405" sldId="2147483750"/>
            <pc:sldLayoutMk cId="2412738346" sldId="2147483764"/>
          </pc:sldLayoutMkLst>
        </pc:sldLayoutChg>
        <pc:sldLayoutChg chg="setBg">
          <pc:chgData name="Sarah Gothard" userId="0e53f415fda5f162" providerId="LiveId" clId="{0D79CAA2-403B-4D04-8DE0-DB8C0C37EC2F}" dt="2020-03-07T00:39:30.079" v="18"/>
          <pc:sldLayoutMkLst>
            <pc:docMk/>
            <pc:sldMasterMk cId="1460763405" sldId="2147483750"/>
            <pc:sldLayoutMk cId="3712839758" sldId="2147483765"/>
          </pc:sldLayoutMkLst>
        </pc:sldLayoutChg>
        <pc:sldLayoutChg chg="setBg">
          <pc:chgData name="Sarah Gothard" userId="0e53f415fda5f162" providerId="LiveId" clId="{0D79CAA2-403B-4D04-8DE0-DB8C0C37EC2F}" dt="2020-03-07T00:39:30.079" v="18"/>
          <pc:sldLayoutMkLst>
            <pc:docMk/>
            <pc:sldMasterMk cId="1460763405" sldId="2147483750"/>
            <pc:sldLayoutMk cId="3549304446" sldId="2147483766"/>
          </pc:sldLayoutMkLst>
        </pc:sldLayoutChg>
        <pc:sldLayoutChg chg="setBg">
          <pc:chgData name="Sarah Gothard" userId="0e53f415fda5f162" providerId="LiveId" clId="{0D79CAA2-403B-4D04-8DE0-DB8C0C37EC2F}" dt="2020-03-07T00:39:30.079" v="18"/>
          <pc:sldLayoutMkLst>
            <pc:docMk/>
            <pc:sldMasterMk cId="1460763405" sldId="2147483750"/>
            <pc:sldLayoutMk cId="75984876" sldId="2147483767"/>
          </pc:sldLayoutMkLst>
        </pc:sldLayoutChg>
        <pc:sldLayoutChg chg="setBg">
          <pc:chgData name="Sarah Gothard" userId="0e53f415fda5f162" providerId="LiveId" clId="{0D79CAA2-403B-4D04-8DE0-DB8C0C37EC2F}" dt="2020-03-07T00:39:30.079" v="18"/>
          <pc:sldLayoutMkLst>
            <pc:docMk/>
            <pc:sldMasterMk cId="1460763405" sldId="2147483750"/>
            <pc:sldLayoutMk cId="4083862001" sldId="2147483768"/>
          </pc:sldLayoutMkLst>
        </pc:sldLayoutChg>
      </pc:sldMasterChg>
    </pc:docChg>
  </pc:docChgLst>
  <pc:docChgLst>
    <pc:chgData name="Sarah Gothard" userId="0e53f415fda5f162" providerId="LiveId" clId="{9919D7DD-8882-4E94-A0EF-F0EC7C1F2A2A}"/>
    <pc:docChg chg="undo custSel delSld modSld">
      <pc:chgData name="Sarah Gothard" userId="0e53f415fda5f162" providerId="LiveId" clId="{9919D7DD-8882-4E94-A0EF-F0EC7C1F2A2A}" dt="2020-03-05T15:05:47.831" v="44" actId="1076"/>
      <pc:docMkLst>
        <pc:docMk/>
      </pc:docMkLst>
      <pc:sldChg chg="delSp">
        <pc:chgData name="Sarah Gothard" userId="0e53f415fda5f162" providerId="LiveId" clId="{9919D7DD-8882-4E94-A0EF-F0EC7C1F2A2A}" dt="2020-03-05T15:05:02.985" v="1" actId="478"/>
        <pc:sldMkLst>
          <pc:docMk/>
          <pc:sldMk cId="406854814" sldId="259"/>
        </pc:sldMkLst>
        <pc:picChg chg="del">
          <ac:chgData name="Sarah Gothard" userId="0e53f415fda5f162" providerId="LiveId" clId="{9919D7DD-8882-4E94-A0EF-F0EC7C1F2A2A}" dt="2020-03-05T15:05:02.985" v="1" actId="478"/>
          <ac:picMkLst>
            <pc:docMk/>
            <pc:sldMk cId="406854814" sldId="259"/>
            <ac:picMk id="5" creationId="{E3DB8D3B-7978-4EF4-8FE4-262C24221739}"/>
          </ac:picMkLst>
        </pc:picChg>
      </pc:sldChg>
      <pc:sldChg chg="addSp delSp modSp">
        <pc:chgData name="Sarah Gothard" userId="0e53f415fda5f162" providerId="LiveId" clId="{9919D7DD-8882-4E94-A0EF-F0EC7C1F2A2A}" dt="2020-03-05T15:05:47.831" v="44" actId="1076"/>
        <pc:sldMkLst>
          <pc:docMk/>
          <pc:sldMk cId="4222139619" sldId="273"/>
        </pc:sldMkLst>
        <pc:spChg chg="add mod">
          <ac:chgData name="Sarah Gothard" userId="0e53f415fda5f162" providerId="LiveId" clId="{9919D7DD-8882-4E94-A0EF-F0EC7C1F2A2A}" dt="2020-03-05T15:05:47.831" v="44" actId="1076"/>
          <ac:spMkLst>
            <pc:docMk/>
            <pc:sldMk cId="4222139619" sldId="273"/>
            <ac:spMk id="3" creationId="{D8C4B800-4F10-45DA-8317-908D756F3A32}"/>
          </ac:spMkLst>
        </pc:spChg>
        <pc:spChg chg="mod">
          <ac:chgData name="Sarah Gothard" userId="0e53f415fda5f162" providerId="LiveId" clId="{9919D7DD-8882-4E94-A0EF-F0EC7C1F2A2A}" dt="2020-03-05T15:05:41.024" v="43" actId="1076"/>
          <ac:spMkLst>
            <pc:docMk/>
            <pc:sldMk cId="4222139619" sldId="273"/>
            <ac:spMk id="5" creationId="{83FA8688-947E-4A0E-A466-DABB3E9BCF27}"/>
          </ac:spMkLst>
        </pc:spChg>
        <pc:picChg chg="del">
          <ac:chgData name="Sarah Gothard" userId="0e53f415fda5f162" providerId="LiveId" clId="{9919D7DD-8882-4E94-A0EF-F0EC7C1F2A2A}" dt="2020-03-05T15:05:00.912" v="0" actId="478"/>
          <ac:picMkLst>
            <pc:docMk/>
            <pc:sldMk cId="4222139619" sldId="273"/>
            <ac:picMk id="2" creationId="{E20D894A-D32C-4723-BB86-57F245821C16}"/>
          </ac:picMkLst>
        </pc:picChg>
      </pc:sldChg>
      <pc:sldChg chg="del">
        <pc:chgData name="Sarah Gothard" userId="0e53f415fda5f162" providerId="LiveId" clId="{9919D7DD-8882-4E94-A0EF-F0EC7C1F2A2A}" dt="2020-03-05T15:05:05.326" v="2" actId="2696"/>
        <pc:sldMkLst>
          <pc:docMk/>
          <pc:sldMk cId="3698282044" sldId="274"/>
        </pc:sldMkLst>
      </pc:sldChg>
      <pc:sldChg chg="del">
        <pc:chgData name="Sarah Gothard" userId="0e53f415fda5f162" providerId="LiveId" clId="{9919D7DD-8882-4E94-A0EF-F0EC7C1F2A2A}" dt="2020-03-05T15:05:05.345" v="3" actId="2696"/>
        <pc:sldMkLst>
          <pc:docMk/>
          <pc:sldMk cId="2238279131" sldId="275"/>
        </pc:sldMkLst>
      </pc:sldChg>
      <pc:sldChg chg="del">
        <pc:chgData name="Sarah Gothard" userId="0e53f415fda5f162" providerId="LiveId" clId="{9919D7DD-8882-4E94-A0EF-F0EC7C1F2A2A}" dt="2020-03-05T15:05:05.364" v="4" actId="2696"/>
        <pc:sldMkLst>
          <pc:docMk/>
          <pc:sldMk cId="2236847201" sldId="276"/>
        </pc:sldMkLst>
      </pc:sldChg>
      <pc:sldChg chg="del">
        <pc:chgData name="Sarah Gothard" userId="0e53f415fda5f162" providerId="LiveId" clId="{9919D7DD-8882-4E94-A0EF-F0EC7C1F2A2A}" dt="2020-03-05T15:05:05.383" v="5" actId="2696"/>
        <pc:sldMkLst>
          <pc:docMk/>
          <pc:sldMk cId="115327687" sldId="277"/>
        </pc:sldMkLst>
      </pc:sldChg>
      <pc:sldChg chg="del">
        <pc:chgData name="Sarah Gothard" userId="0e53f415fda5f162" providerId="LiveId" clId="{9919D7DD-8882-4E94-A0EF-F0EC7C1F2A2A}" dt="2020-03-05T15:05:05.402" v="6" actId="2696"/>
        <pc:sldMkLst>
          <pc:docMk/>
          <pc:sldMk cId="311363749" sldId="278"/>
        </pc:sldMkLst>
      </pc:sldChg>
      <pc:sldChg chg="del">
        <pc:chgData name="Sarah Gothard" userId="0e53f415fda5f162" providerId="LiveId" clId="{9919D7DD-8882-4E94-A0EF-F0EC7C1F2A2A}" dt="2020-03-05T15:05:05.425" v="7" actId="2696"/>
        <pc:sldMkLst>
          <pc:docMk/>
          <pc:sldMk cId="4100457339" sldId="280"/>
        </pc:sldMkLst>
      </pc:sldChg>
      <pc:sldChg chg="del">
        <pc:chgData name="Sarah Gothard" userId="0e53f415fda5f162" providerId="LiveId" clId="{9919D7DD-8882-4E94-A0EF-F0EC7C1F2A2A}" dt="2020-03-05T15:05:05.438" v="8" actId="2696"/>
        <pc:sldMkLst>
          <pc:docMk/>
          <pc:sldMk cId="3617170521" sldId="281"/>
        </pc:sldMkLst>
      </pc:sldChg>
      <pc:sldChg chg="del">
        <pc:chgData name="Sarah Gothard" userId="0e53f415fda5f162" providerId="LiveId" clId="{9919D7DD-8882-4E94-A0EF-F0EC7C1F2A2A}" dt="2020-03-05T15:05:05.447" v="9" actId="2696"/>
        <pc:sldMkLst>
          <pc:docMk/>
          <pc:sldMk cId="3175955101" sldId="282"/>
        </pc:sldMkLst>
      </pc:sldChg>
      <pc:sldChg chg="del">
        <pc:chgData name="Sarah Gothard" userId="0e53f415fda5f162" providerId="LiveId" clId="{9919D7DD-8882-4E94-A0EF-F0EC7C1F2A2A}" dt="2020-03-05T15:05:05.455" v="10" actId="2696"/>
        <pc:sldMkLst>
          <pc:docMk/>
          <pc:sldMk cId="589567070" sldId="28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3/6/2020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3/6/2020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3/6/2020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3/6/2020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3/6/2020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3/6/2020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3/6/2020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3/6/2020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3/6/2020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3/6/2020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3/6/2020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3/6/2020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3/6/2020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3/6/2020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3/6/2020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3/6/2020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3/6/2020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3/6/2020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3/6/2020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546F112-EE4B-4A07-BE3C-548D3A919778}"/>
              </a:ext>
            </a:extLst>
          </p:cNvPr>
          <p:cNvSpPr>
            <a:spLocks noGrp="1"/>
          </p:cNvSpPr>
          <p:nvPr>
            <p:ph type="ftr" sz="quarter" idx="11"/>
          </p:nvPr>
        </p:nvSpPr>
        <p:spPr/>
        <p:txBody>
          <a:bodyPr/>
          <a:lstStyle/>
          <a:p>
            <a:r>
              <a:rPr lang="en-US"/>
              <a:t>Public Domain</a:t>
            </a:r>
            <a:endParaRPr lang="en-US" dirty="0"/>
          </a:p>
        </p:txBody>
      </p:sp>
      <p:sp>
        <p:nvSpPr>
          <p:cNvPr id="5" name="Rectangle 4">
            <a:extLst>
              <a:ext uri="{FF2B5EF4-FFF2-40B4-BE49-F238E27FC236}">
                <a16:creationId xmlns:a16="http://schemas.microsoft.com/office/drawing/2014/main" id="{83FA8688-947E-4A0E-A466-DABB3E9BCF27}"/>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05888B46-8430-4B62-B911-B0D5B8B96D49}"/>
              </a:ext>
            </a:extLst>
          </p:cNvPr>
          <p:cNvPicPr>
            <a:picLocks noChangeAspect="1"/>
          </p:cNvPicPr>
          <p:nvPr/>
        </p:nvPicPr>
        <p:blipFill>
          <a:blip r:embed="rId3"/>
          <a:stretch>
            <a:fillRect/>
          </a:stretch>
        </p:blipFill>
        <p:spPr>
          <a:xfrm>
            <a:off x="820056" y="2483403"/>
            <a:ext cx="10551886" cy="1876552"/>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C42481E-8710-4C26-9569-B5E416B59729}"/>
              </a:ext>
            </a:extLst>
          </p:cNvPr>
          <p:cNvPicPr>
            <a:picLocks noChangeAspect="1"/>
          </p:cNvPicPr>
          <p:nvPr/>
        </p:nvPicPr>
        <p:blipFill>
          <a:blip r:embed="rId3"/>
          <a:stretch>
            <a:fillRect/>
          </a:stretch>
        </p:blipFill>
        <p:spPr>
          <a:xfrm>
            <a:off x="643245" y="1697356"/>
            <a:ext cx="10905509" cy="3463288"/>
          </a:xfrm>
          <a:prstGeom prst="rect">
            <a:avLst/>
          </a:prstGeom>
        </p:spPr>
      </p:pic>
    </p:spTree>
    <p:extLst>
      <p:ext uri="{BB962C8B-B14F-4D97-AF65-F5344CB8AC3E}">
        <p14:creationId xmlns:p14="http://schemas.microsoft.com/office/powerpoint/2010/main" val="1126721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128EB80-F2C4-4EBB-8D40-F93E3EDF2FEB}"/>
              </a:ext>
            </a:extLst>
          </p:cNvPr>
          <p:cNvPicPr>
            <a:picLocks noChangeAspect="1"/>
          </p:cNvPicPr>
          <p:nvPr/>
        </p:nvPicPr>
        <p:blipFill>
          <a:blip r:embed="rId3"/>
          <a:stretch>
            <a:fillRect/>
          </a:stretch>
        </p:blipFill>
        <p:spPr>
          <a:xfrm>
            <a:off x="598713" y="542634"/>
            <a:ext cx="10994572" cy="5772732"/>
          </a:xfrm>
          <a:prstGeom prst="rect">
            <a:avLst/>
          </a:prstGeom>
        </p:spPr>
      </p:pic>
    </p:spTree>
    <p:extLst>
      <p:ext uri="{BB962C8B-B14F-4D97-AF65-F5344CB8AC3E}">
        <p14:creationId xmlns:p14="http://schemas.microsoft.com/office/powerpoint/2010/main" val="2882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B3D77F5-1544-4443-B42F-9A123E4E4988}"/>
              </a:ext>
            </a:extLst>
          </p:cNvPr>
          <p:cNvPicPr>
            <a:picLocks noChangeAspect="1"/>
          </p:cNvPicPr>
          <p:nvPr/>
        </p:nvPicPr>
        <p:blipFill>
          <a:blip r:embed="rId3"/>
          <a:stretch>
            <a:fillRect/>
          </a:stretch>
        </p:blipFill>
        <p:spPr>
          <a:xfrm>
            <a:off x="638627" y="508963"/>
            <a:ext cx="10914743" cy="5900277"/>
          </a:xfrm>
          <a:prstGeom prst="rect">
            <a:avLst/>
          </a:prstGeom>
        </p:spPr>
      </p:pic>
    </p:spTree>
    <p:extLst>
      <p:ext uri="{BB962C8B-B14F-4D97-AF65-F5344CB8AC3E}">
        <p14:creationId xmlns:p14="http://schemas.microsoft.com/office/powerpoint/2010/main" val="2688445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694C224-5387-4452-A4AD-CC58039E281A}"/>
              </a:ext>
            </a:extLst>
          </p:cNvPr>
          <p:cNvPicPr>
            <a:picLocks noChangeAspect="1"/>
          </p:cNvPicPr>
          <p:nvPr/>
        </p:nvPicPr>
        <p:blipFill>
          <a:blip r:embed="rId3"/>
          <a:stretch>
            <a:fillRect/>
          </a:stretch>
        </p:blipFill>
        <p:spPr>
          <a:xfrm>
            <a:off x="574521" y="1675531"/>
            <a:ext cx="11042955" cy="3506937"/>
          </a:xfrm>
          <a:prstGeom prst="rect">
            <a:avLst/>
          </a:prstGeom>
        </p:spPr>
      </p:pic>
    </p:spTree>
    <p:extLst>
      <p:ext uri="{BB962C8B-B14F-4D97-AF65-F5344CB8AC3E}">
        <p14:creationId xmlns:p14="http://schemas.microsoft.com/office/powerpoint/2010/main" val="1167387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192B4D5-AFA0-4390-9824-70EFE4EB59CF}"/>
              </a:ext>
            </a:extLst>
          </p:cNvPr>
          <p:cNvPicPr>
            <a:picLocks noChangeAspect="1"/>
          </p:cNvPicPr>
          <p:nvPr/>
        </p:nvPicPr>
        <p:blipFill>
          <a:blip r:embed="rId3"/>
          <a:stretch>
            <a:fillRect/>
          </a:stretch>
        </p:blipFill>
        <p:spPr>
          <a:xfrm>
            <a:off x="709991" y="616265"/>
            <a:ext cx="10772016" cy="5625470"/>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C8EF22D-E461-4458-A4BE-E21A69131635}"/>
              </a:ext>
            </a:extLst>
          </p:cNvPr>
          <p:cNvPicPr>
            <a:picLocks noChangeAspect="1"/>
          </p:cNvPicPr>
          <p:nvPr/>
        </p:nvPicPr>
        <p:blipFill>
          <a:blip r:embed="rId3"/>
          <a:stretch>
            <a:fillRect/>
          </a:stretch>
        </p:blipFill>
        <p:spPr>
          <a:xfrm>
            <a:off x="1147340" y="578760"/>
            <a:ext cx="9897317" cy="5671576"/>
          </a:xfrm>
          <a:prstGeom prst="rect">
            <a:avLst/>
          </a:prstGeom>
        </p:spPr>
      </p:pic>
    </p:spTree>
    <p:extLst>
      <p:ext uri="{BB962C8B-B14F-4D97-AF65-F5344CB8AC3E}">
        <p14:creationId xmlns:p14="http://schemas.microsoft.com/office/powerpoint/2010/main" val="1548629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C28E7FC-6894-42DF-95AE-55777975F531}"/>
              </a:ext>
            </a:extLst>
          </p:cNvPr>
          <p:cNvPicPr>
            <a:picLocks noChangeAspect="1"/>
          </p:cNvPicPr>
          <p:nvPr/>
        </p:nvPicPr>
        <p:blipFill>
          <a:blip r:embed="rId3"/>
          <a:stretch>
            <a:fillRect/>
          </a:stretch>
        </p:blipFill>
        <p:spPr>
          <a:xfrm>
            <a:off x="696684" y="1631288"/>
            <a:ext cx="10798629" cy="3566519"/>
          </a:xfrm>
          <a:prstGeom prst="rect">
            <a:avLst/>
          </a:prstGeom>
        </p:spPr>
      </p:pic>
    </p:spTree>
    <p:extLst>
      <p:ext uri="{BB962C8B-B14F-4D97-AF65-F5344CB8AC3E}">
        <p14:creationId xmlns:p14="http://schemas.microsoft.com/office/powerpoint/2010/main" val="1612638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FDC1FC9-0D52-4656-A6AE-32547E0A6A8D}"/>
              </a:ext>
            </a:extLst>
          </p:cNvPr>
          <p:cNvPicPr>
            <a:picLocks noChangeAspect="1"/>
          </p:cNvPicPr>
          <p:nvPr/>
        </p:nvPicPr>
        <p:blipFill>
          <a:blip r:embed="rId3"/>
          <a:stretch>
            <a:fillRect/>
          </a:stretch>
        </p:blipFill>
        <p:spPr>
          <a:xfrm>
            <a:off x="612625" y="588635"/>
            <a:ext cx="10966750" cy="5680730"/>
          </a:xfrm>
          <a:prstGeom prst="rect">
            <a:avLst/>
          </a:prstGeom>
        </p:spPr>
      </p:pic>
    </p:spTree>
    <p:extLst>
      <p:ext uri="{BB962C8B-B14F-4D97-AF65-F5344CB8AC3E}">
        <p14:creationId xmlns:p14="http://schemas.microsoft.com/office/powerpoint/2010/main" val="2963576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0DA259A-4234-4775-9AA7-A983C86108FC}"/>
              </a:ext>
            </a:extLst>
          </p:cNvPr>
          <p:cNvPicPr>
            <a:picLocks noChangeAspect="1"/>
          </p:cNvPicPr>
          <p:nvPr/>
        </p:nvPicPr>
        <p:blipFill>
          <a:blip r:embed="rId3"/>
          <a:stretch>
            <a:fillRect/>
          </a:stretch>
        </p:blipFill>
        <p:spPr>
          <a:xfrm>
            <a:off x="675806" y="420104"/>
            <a:ext cx="10840385" cy="5928933"/>
          </a:xfrm>
          <a:prstGeom prst="rect">
            <a:avLst/>
          </a:prstGeom>
        </p:spPr>
      </p:pic>
    </p:spTree>
    <p:extLst>
      <p:ext uri="{BB962C8B-B14F-4D97-AF65-F5344CB8AC3E}">
        <p14:creationId xmlns:p14="http://schemas.microsoft.com/office/powerpoint/2010/main" val="2341992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992CDF6-CF53-4D0E-A7B6-4F077D8E6FBA}"/>
              </a:ext>
            </a:extLst>
          </p:cNvPr>
          <p:cNvPicPr>
            <a:picLocks noChangeAspect="1"/>
          </p:cNvPicPr>
          <p:nvPr/>
        </p:nvPicPr>
        <p:blipFill>
          <a:blip r:embed="rId3"/>
          <a:stretch>
            <a:fillRect/>
          </a:stretch>
        </p:blipFill>
        <p:spPr>
          <a:xfrm>
            <a:off x="703942" y="1686189"/>
            <a:ext cx="10784114" cy="3485621"/>
          </a:xfrm>
          <a:prstGeom prst="rect">
            <a:avLst/>
          </a:prstGeom>
        </p:spPr>
      </p:pic>
    </p:spTree>
    <p:extLst>
      <p:ext uri="{BB962C8B-B14F-4D97-AF65-F5344CB8AC3E}">
        <p14:creationId xmlns:p14="http://schemas.microsoft.com/office/powerpoint/2010/main" val="241601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9717A4F-BF2E-4589-9795-1DB6AF8749D4}"/>
              </a:ext>
            </a:extLst>
          </p:cNvPr>
          <p:cNvPicPr>
            <a:picLocks noChangeAspect="1"/>
          </p:cNvPicPr>
          <p:nvPr/>
        </p:nvPicPr>
        <p:blipFill>
          <a:blip r:embed="rId3"/>
          <a:stretch>
            <a:fillRect/>
          </a:stretch>
        </p:blipFill>
        <p:spPr>
          <a:xfrm>
            <a:off x="630149" y="559139"/>
            <a:ext cx="10931700" cy="5739721"/>
          </a:xfrm>
          <a:prstGeom prst="rect">
            <a:avLst/>
          </a:prstGeom>
        </p:spPr>
      </p:pic>
    </p:spTree>
    <p:extLst>
      <p:ext uri="{BB962C8B-B14F-4D97-AF65-F5344CB8AC3E}">
        <p14:creationId xmlns:p14="http://schemas.microsoft.com/office/powerpoint/2010/main" val="1950999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05E622B-3437-4A21-8C50-D7C4FAB3CF7A}"/>
              </a:ext>
            </a:extLst>
          </p:cNvPr>
          <p:cNvPicPr>
            <a:picLocks noChangeAspect="1"/>
          </p:cNvPicPr>
          <p:nvPr/>
        </p:nvPicPr>
        <p:blipFill>
          <a:blip r:embed="rId3"/>
          <a:stretch>
            <a:fillRect/>
          </a:stretch>
        </p:blipFill>
        <p:spPr>
          <a:xfrm>
            <a:off x="718456" y="508963"/>
            <a:ext cx="10755086" cy="5863649"/>
          </a:xfrm>
          <a:prstGeom prst="rect">
            <a:avLst/>
          </a:prstGeom>
        </p:spPr>
      </p:pic>
    </p:spTree>
    <p:extLst>
      <p:ext uri="{BB962C8B-B14F-4D97-AF65-F5344CB8AC3E}">
        <p14:creationId xmlns:p14="http://schemas.microsoft.com/office/powerpoint/2010/main" val="29118445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2020-03-07T01:09:28Z</dcterms:modified>
</cp:coreProperties>
</file>