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6" r:id="rId1"/>
  </p:sldMasterIdLst>
  <p:notesMasterIdLst>
    <p:notesMasterId r:id="rId13"/>
  </p:notesMasterIdLst>
  <p:handoutMasterIdLst>
    <p:handoutMasterId r:id="rId14"/>
  </p:handoutMasterIdLst>
  <p:sldIdLst>
    <p:sldId id="256" r:id="rId2"/>
    <p:sldId id="289" r:id="rId3"/>
    <p:sldId id="257" r:id="rId4"/>
    <p:sldId id="258" r:id="rId5"/>
    <p:sldId id="290" r:id="rId6"/>
    <p:sldId id="259" r:id="rId7"/>
    <p:sldId id="291" r:id="rId8"/>
    <p:sldId id="260" r:id="rId9"/>
    <p:sldId id="292" r:id="rId10"/>
    <p:sldId id="261" r:id="rId11"/>
    <p:sldId id="293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2C6B7FB-B2A2-4909-AAB3-B941181FA02F}" v="1" dt="2020-09-01T20:20:03.139"/>
  </p1510:revLst>
</p1510:revInfo>
</file>

<file path=ppt/tableStyles.xml><?xml version="1.0" encoding="utf-8"?>
<a:tblStyleLst xmlns:a="http://schemas.openxmlformats.org/drawingml/2006/main" def="{21E4AEA4-8DFA-4A89-87EB-49C32662AFE0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59" autoAdjust="0"/>
    <p:restoredTop sz="92081" autoAdjust="0"/>
  </p:normalViewPr>
  <p:slideViewPr>
    <p:cSldViewPr snapToGrid="0" showGuides="1">
      <p:cViewPr varScale="1">
        <p:scale>
          <a:sx n="66" d="100"/>
          <a:sy n="66" d="100"/>
        </p:scale>
        <p:origin x="180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76" d="100"/>
          <a:sy n="76" d="100"/>
        </p:scale>
        <p:origin x="1710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rah Gothard" userId="0e53f415fda5f162" providerId="LiveId" clId="{82C6B7FB-B2A2-4909-AAB3-B941181FA02F}"/>
    <pc:docChg chg="custSel modSld">
      <pc:chgData name="Sarah Gothard" userId="0e53f415fda5f162" providerId="LiveId" clId="{82C6B7FB-B2A2-4909-AAB3-B941181FA02F}" dt="2020-09-01T20:20:15.839" v="3" actId="1076"/>
      <pc:docMkLst>
        <pc:docMk/>
      </pc:docMkLst>
      <pc:sldChg chg="addSp delSp modSp">
        <pc:chgData name="Sarah Gothard" userId="0e53f415fda5f162" providerId="LiveId" clId="{82C6B7FB-B2A2-4909-AAB3-B941181FA02F}" dt="2020-09-01T20:20:15.839" v="3" actId="1076"/>
        <pc:sldMkLst>
          <pc:docMk/>
          <pc:sldMk cId="4155154381" sldId="289"/>
        </pc:sldMkLst>
        <pc:picChg chg="add mod">
          <ac:chgData name="Sarah Gothard" userId="0e53f415fda5f162" providerId="LiveId" clId="{82C6B7FB-B2A2-4909-AAB3-B941181FA02F}" dt="2020-09-01T20:20:15.839" v="3" actId="1076"/>
          <ac:picMkLst>
            <pc:docMk/>
            <pc:sldMk cId="4155154381" sldId="289"/>
            <ac:picMk id="2" creationId="{BC12098E-213B-4725-B175-85518DDA6096}"/>
          </ac:picMkLst>
        </pc:picChg>
        <pc:picChg chg="del">
          <ac:chgData name="Sarah Gothard" userId="0e53f415fda5f162" providerId="LiveId" clId="{82C6B7FB-B2A2-4909-AAB3-B941181FA02F}" dt="2020-09-01T20:20:02.845" v="0" actId="478"/>
          <ac:picMkLst>
            <pc:docMk/>
            <pc:sldMk cId="4155154381" sldId="289"/>
            <ac:picMk id="3" creationId="{C182F17C-4CC0-46B5-8211-E34D52F9D15A}"/>
          </ac:picMkLst>
        </pc:picChg>
      </pc:sldChg>
    </pc:docChg>
  </pc:docChgLst>
  <pc:docChgLst>
    <pc:chgData name="Sarah Gothard" userId="0e53f415fda5f162" providerId="LiveId" clId="{9B9C4C7E-1474-4E6B-81DF-AF21624BB224}"/>
    <pc:docChg chg="undo custSel mod modSld">
      <pc:chgData name="Sarah Gothard" userId="0e53f415fda5f162" providerId="LiveId" clId="{9B9C4C7E-1474-4E6B-81DF-AF21624BB224}" dt="2019-10-04T02:01:54.185" v="26" actId="26606"/>
      <pc:docMkLst>
        <pc:docMk/>
      </pc:docMkLst>
      <pc:sldChg chg="addSp modSp mod setBg">
        <pc:chgData name="Sarah Gothard" userId="0e53f415fda5f162" providerId="LiveId" clId="{9B9C4C7E-1474-4E6B-81DF-AF21624BB224}" dt="2019-10-04T01:57:20.894" v="0" actId="26606"/>
        <pc:sldMkLst>
          <pc:docMk/>
          <pc:sldMk cId="2132894260" sldId="256"/>
        </pc:sldMkLst>
        <pc:spChg chg="mod ord">
          <ac:chgData name="Sarah Gothard" userId="0e53f415fda5f162" providerId="LiveId" clId="{9B9C4C7E-1474-4E6B-81DF-AF21624BB224}" dt="2019-10-04T01:57:20.894" v="0" actId="26606"/>
          <ac:spMkLst>
            <pc:docMk/>
            <pc:sldMk cId="2132894260" sldId="256"/>
            <ac:spMk id="4" creationId="{283BC639-9FD4-45B3-848C-D94F87461D8D}"/>
          </ac:spMkLst>
        </pc:spChg>
        <pc:spChg chg="add">
          <ac:chgData name="Sarah Gothard" userId="0e53f415fda5f162" providerId="LiveId" clId="{9B9C4C7E-1474-4E6B-81DF-AF21624BB224}" dt="2019-10-04T01:57:20.894" v="0" actId="26606"/>
          <ac:spMkLst>
            <pc:docMk/>
            <pc:sldMk cId="2132894260" sldId="256"/>
            <ac:spMk id="9" creationId="{32BC26D8-82FB-445E-AA49-62A77D7C1EE0}"/>
          </ac:spMkLst>
        </pc:spChg>
        <pc:spChg chg="add">
          <ac:chgData name="Sarah Gothard" userId="0e53f415fda5f162" providerId="LiveId" clId="{9B9C4C7E-1474-4E6B-81DF-AF21624BB224}" dt="2019-10-04T01:57:20.894" v="0" actId="26606"/>
          <ac:spMkLst>
            <pc:docMk/>
            <pc:sldMk cId="2132894260" sldId="256"/>
            <ac:spMk id="11" creationId="{CB44330D-EA18-4254-AA95-EB49948539B8}"/>
          </ac:spMkLst>
        </pc:spChg>
        <pc:picChg chg="mod">
          <ac:chgData name="Sarah Gothard" userId="0e53f415fda5f162" providerId="LiveId" clId="{9B9C4C7E-1474-4E6B-81DF-AF21624BB224}" dt="2019-10-04T01:57:20.894" v="0" actId="26606"/>
          <ac:picMkLst>
            <pc:docMk/>
            <pc:sldMk cId="2132894260" sldId="256"/>
            <ac:picMk id="2" creationId="{37017577-5E6D-44C0-803E-F2C4FC61E063}"/>
          </ac:picMkLst>
        </pc:picChg>
      </pc:sldChg>
      <pc:sldChg chg="addSp modSp mod setBg">
        <pc:chgData name="Sarah Gothard" userId="0e53f415fda5f162" providerId="LiveId" clId="{9B9C4C7E-1474-4E6B-81DF-AF21624BB224}" dt="2019-10-04T01:58:02.617" v="4" actId="26606"/>
        <pc:sldMkLst>
          <pc:docMk/>
          <pc:sldMk cId="4148224506" sldId="257"/>
        </pc:sldMkLst>
        <pc:spChg chg="mod ord">
          <ac:chgData name="Sarah Gothard" userId="0e53f415fda5f162" providerId="LiveId" clId="{9B9C4C7E-1474-4E6B-81DF-AF21624BB224}" dt="2019-10-04T01:58:02.617" v="4" actId="26606"/>
          <ac:spMkLst>
            <pc:docMk/>
            <pc:sldMk cId="4148224506" sldId="257"/>
            <ac:spMk id="4" creationId="{3539D62C-1FBE-4329-A8D3-FDC8C512124F}"/>
          </ac:spMkLst>
        </pc:spChg>
        <pc:spChg chg="add">
          <ac:chgData name="Sarah Gothard" userId="0e53f415fda5f162" providerId="LiveId" clId="{9B9C4C7E-1474-4E6B-81DF-AF21624BB224}" dt="2019-10-04T01:58:02.617" v="4" actId="26606"/>
          <ac:spMkLst>
            <pc:docMk/>
            <pc:sldMk cId="4148224506" sldId="257"/>
            <ac:spMk id="10" creationId="{32BC26D8-82FB-445E-AA49-62A77D7C1EE0}"/>
          </ac:spMkLst>
        </pc:spChg>
        <pc:spChg chg="add">
          <ac:chgData name="Sarah Gothard" userId="0e53f415fda5f162" providerId="LiveId" clId="{9B9C4C7E-1474-4E6B-81DF-AF21624BB224}" dt="2019-10-04T01:58:02.617" v="4" actId="26606"/>
          <ac:spMkLst>
            <pc:docMk/>
            <pc:sldMk cId="4148224506" sldId="257"/>
            <ac:spMk id="12" creationId="{CB44330D-EA18-4254-AA95-EB49948539B8}"/>
          </ac:spMkLst>
        </pc:spChg>
        <pc:picChg chg="mod">
          <ac:chgData name="Sarah Gothard" userId="0e53f415fda5f162" providerId="LiveId" clId="{9B9C4C7E-1474-4E6B-81DF-AF21624BB224}" dt="2019-10-04T01:58:02.617" v="4" actId="26606"/>
          <ac:picMkLst>
            <pc:docMk/>
            <pc:sldMk cId="4148224506" sldId="257"/>
            <ac:picMk id="5" creationId="{2F84307C-7076-4441-9662-952C373A5FF9}"/>
          </ac:picMkLst>
        </pc:picChg>
      </pc:sldChg>
      <pc:sldChg chg="addSp delSp modSp mod setBg">
        <pc:chgData name="Sarah Gothard" userId="0e53f415fda5f162" providerId="LiveId" clId="{9B9C4C7E-1474-4E6B-81DF-AF21624BB224}" dt="2019-10-04T01:59:11.955" v="13" actId="26606"/>
        <pc:sldMkLst>
          <pc:docMk/>
          <pc:sldMk cId="3692943043" sldId="258"/>
        </pc:sldMkLst>
        <pc:spChg chg="mod ord">
          <ac:chgData name="Sarah Gothard" userId="0e53f415fda5f162" providerId="LiveId" clId="{9B9C4C7E-1474-4E6B-81DF-AF21624BB224}" dt="2019-10-04T01:59:11.955" v="13" actId="26606"/>
          <ac:spMkLst>
            <pc:docMk/>
            <pc:sldMk cId="3692943043" sldId="258"/>
            <ac:spMk id="4" creationId="{3539D62C-1FBE-4329-A8D3-FDC8C512124F}"/>
          </ac:spMkLst>
        </pc:spChg>
        <pc:spChg chg="add">
          <ac:chgData name="Sarah Gothard" userId="0e53f415fda5f162" providerId="LiveId" clId="{9B9C4C7E-1474-4E6B-81DF-AF21624BB224}" dt="2019-10-04T01:59:11.955" v="13" actId="26606"/>
          <ac:spMkLst>
            <pc:docMk/>
            <pc:sldMk cId="3692943043" sldId="258"/>
            <ac:spMk id="6" creationId="{32BC26D8-82FB-445E-AA49-62A77D7C1EE0}"/>
          </ac:spMkLst>
        </pc:spChg>
        <pc:spChg chg="add">
          <ac:chgData name="Sarah Gothard" userId="0e53f415fda5f162" providerId="LiveId" clId="{9B9C4C7E-1474-4E6B-81DF-AF21624BB224}" dt="2019-10-04T01:59:11.955" v="13" actId="26606"/>
          <ac:spMkLst>
            <pc:docMk/>
            <pc:sldMk cId="3692943043" sldId="258"/>
            <ac:spMk id="7" creationId="{CB44330D-EA18-4254-AA95-EB49948539B8}"/>
          </ac:spMkLst>
        </pc:spChg>
        <pc:spChg chg="add del">
          <ac:chgData name="Sarah Gothard" userId="0e53f415fda5f162" providerId="LiveId" clId="{9B9C4C7E-1474-4E6B-81DF-AF21624BB224}" dt="2019-10-04T01:58:18.890" v="10" actId="26606"/>
          <ac:spMkLst>
            <pc:docMk/>
            <pc:sldMk cId="3692943043" sldId="258"/>
            <ac:spMk id="9" creationId="{32BC26D8-82FB-445E-AA49-62A77D7C1EE0}"/>
          </ac:spMkLst>
        </pc:spChg>
        <pc:spChg chg="add del">
          <ac:chgData name="Sarah Gothard" userId="0e53f415fda5f162" providerId="LiveId" clId="{9B9C4C7E-1474-4E6B-81DF-AF21624BB224}" dt="2019-10-04T01:58:18.890" v="10" actId="26606"/>
          <ac:spMkLst>
            <pc:docMk/>
            <pc:sldMk cId="3692943043" sldId="258"/>
            <ac:spMk id="11" creationId="{CB44330D-EA18-4254-AA95-EB49948539B8}"/>
          </ac:spMkLst>
        </pc:spChg>
        <pc:picChg chg="del mod">
          <ac:chgData name="Sarah Gothard" userId="0e53f415fda5f162" providerId="LiveId" clId="{9B9C4C7E-1474-4E6B-81DF-AF21624BB224}" dt="2019-10-04T01:59:09.695" v="11" actId="478"/>
          <ac:picMkLst>
            <pc:docMk/>
            <pc:sldMk cId="3692943043" sldId="258"/>
            <ac:picMk id="2" creationId="{9C16DB10-7E06-44C7-B56C-1AEED52A169F}"/>
          </ac:picMkLst>
        </pc:picChg>
        <pc:picChg chg="add mod">
          <ac:chgData name="Sarah Gothard" userId="0e53f415fda5f162" providerId="LiveId" clId="{9B9C4C7E-1474-4E6B-81DF-AF21624BB224}" dt="2019-10-04T01:59:11.955" v="13" actId="26606"/>
          <ac:picMkLst>
            <pc:docMk/>
            <pc:sldMk cId="3692943043" sldId="258"/>
            <ac:picMk id="3" creationId="{A032EEA1-460D-4276-9A1C-7E3251361F5F}"/>
          </ac:picMkLst>
        </pc:picChg>
      </pc:sldChg>
      <pc:sldChg chg="addSp delSp modSp mod setBg">
        <pc:chgData name="Sarah Gothard" userId="0e53f415fda5f162" providerId="LiveId" clId="{9B9C4C7E-1474-4E6B-81DF-AF21624BB224}" dt="2019-10-04T01:59:47.012" v="17" actId="26606"/>
        <pc:sldMkLst>
          <pc:docMk/>
          <pc:sldMk cId="2649166553" sldId="259"/>
        </pc:sldMkLst>
        <pc:spChg chg="mod ord">
          <ac:chgData name="Sarah Gothard" userId="0e53f415fda5f162" providerId="LiveId" clId="{9B9C4C7E-1474-4E6B-81DF-AF21624BB224}" dt="2019-10-04T01:59:47.012" v="17" actId="26606"/>
          <ac:spMkLst>
            <pc:docMk/>
            <pc:sldMk cId="2649166553" sldId="259"/>
            <ac:spMk id="4" creationId="{3539D62C-1FBE-4329-A8D3-FDC8C512124F}"/>
          </ac:spMkLst>
        </pc:spChg>
        <pc:spChg chg="add">
          <ac:chgData name="Sarah Gothard" userId="0e53f415fda5f162" providerId="LiveId" clId="{9B9C4C7E-1474-4E6B-81DF-AF21624BB224}" dt="2019-10-04T01:59:47.012" v="17" actId="26606"/>
          <ac:spMkLst>
            <pc:docMk/>
            <pc:sldMk cId="2649166553" sldId="259"/>
            <ac:spMk id="6" creationId="{32BC26D8-82FB-445E-AA49-62A77D7C1EE0}"/>
          </ac:spMkLst>
        </pc:spChg>
        <pc:spChg chg="add">
          <ac:chgData name="Sarah Gothard" userId="0e53f415fda5f162" providerId="LiveId" clId="{9B9C4C7E-1474-4E6B-81DF-AF21624BB224}" dt="2019-10-04T01:59:47.012" v="17" actId="26606"/>
          <ac:spMkLst>
            <pc:docMk/>
            <pc:sldMk cId="2649166553" sldId="259"/>
            <ac:spMk id="7" creationId="{CB44330D-EA18-4254-AA95-EB49948539B8}"/>
          </ac:spMkLst>
        </pc:spChg>
        <pc:spChg chg="add del">
          <ac:chgData name="Sarah Gothard" userId="0e53f415fda5f162" providerId="LiveId" clId="{9B9C4C7E-1474-4E6B-81DF-AF21624BB224}" dt="2019-10-04T01:58:13.100" v="8" actId="26606"/>
          <ac:spMkLst>
            <pc:docMk/>
            <pc:sldMk cId="2649166553" sldId="259"/>
            <ac:spMk id="9" creationId="{32BC26D8-82FB-445E-AA49-62A77D7C1EE0}"/>
          </ac:spMkLst>
        </pc:spChg>
        <pc:spChg chg="add del">
          <ac:chgData name="Sarah Gothard" userId="0e53f415fda5f162" providerId="LiveId" clId="{9B9C4C7E-1474-4E6B-81DF-AF21624BB224}" dt="2019-10-04T01:58:13.100" v="8" actId="26606"/>
          <ac:spMkLst>
            <pc:docMk/>
            <pc:sldMk cId="2649166553" sldId="259"/>
            <ac:spMk id="11" creationId="{CB44330D-EA18-4254-AA95-EB49948539B8}"/>
          </ac:spMkLst>
        </pc:spChg>
        <pc:picChg chg="del mod">
          <ac:chgData name="Sarah Gothard" userId="0e53f415fda5f162" providerId="LiveId" clId="{9B9C4C7E-1474-4E6B-81DF-AF21624BB224}" dt="2019-10-04T01:59:45.102" v="15" actId="478"/>
          <ac:picMkLst>
            <pc:docMk/>
            <pc:sldMk cId="2649166553" sldId="259"/>
            <ac:picMk id="2" creationId="{B6D23A7E-358B-4C66-B039-AB660711A9F2}"/>
          </ac:picMkLst>
        </pc:picChg>
        <pc:picChg chg="add mod">
          <ac:chgData name="Sarah Gothard" userId="0e53f415fda5f162" providerId="LiveId" clId="{9B9C4C7E-1474-4E6B-81DF-AF21624BB224}" dt="2019-10-04T01:59:47.012" v="17" actId="26606"/>
          <ac:picMkLst>
            <pc:docMk/>
            <pc:sldMk cId="2649166553" sldId="259"/>
            <ac:picMk id="3" creationId="{D84066A4-4CCD-4648-B90A-6233E52DCD95}"/>
          </ac:picMkLst>
        </pc:picChg>
      </pc:sldChg>
      <pc:sldChg chg="addSp delSp modSp mod setBg">
        <pc:chgData name="Sarah Gothard" userId="0e53f415fda5f162" providerId="LiveId" clId="{9B9C4C7E-1474-4E6B-81DF-AF21624BB224}" dt="2019-10-04T02:00:53.404" v="21" actId="26606"/>
        <pc:sldMkLst>
          <pc:docMk/>
          <pc:sldMk cId="2019835485" sldId="260"/>
        </pc:sldMkLst>
        <pc:spChg chg="mod ord">
          <ac:chgData name="Sarah Gothard" userId="0e53f415fda5f162" providerId="LiveId" clId="{9B9C4C7E-1474-4E6B-81DF-AF21624BB224}" dt="2019-10-04T02:00:53.404" v="21" actId="26606"/>
          <ac:spMkLst>
            <pc:docMk/>
            <pc:sldMk cId="2019835485" sldId="260"/>
            <ac:spMk id="4" creationId="{3539D62C-1FBE-4329-A8D3-FDC8C512124F}"/>
          </ac:spMkLst>
        </pc:spChg>
        <pc:spChg chg="add">
          <ac:chgData name="Sarah Gothard" userId="0e53f415fda5f162" providerId="LiveId" clId="{9B9C4C7E-1474-4E6B-81DF-AF21624BB224}" dt="2019-10-04T02:00:53.404" v="21" actId="26606"/>
          <ac:spMkLst>
            <pc:docMk/>
            <pc:sldMk cId="2019835485" sldId="260"/>
            <ac:spMk id="9" creationId="{32BC26D8-82FB-445E-AA49-62A77D7C1EE0}"/>
          </ac:spMkLst>
        </pc:spChg>
        <pc:spChg chg="add">
          <ac:chgData name="Sarah Gothard" userId="0e53f415fda5f162" providerId="LiveId" clId="{9B9C4C7E-1474-4E6B-81DF-AF21624BB224}" dt="2019-10-04T02:00:53.404" v="21" actId="26606"/>
          <ac:spMkLst>
            <pc:docMk/>
            <pc:sldMk cId="2019835485" sldId="260"/>
            <ac:spMk id="11" creationId="{CB44330D-EA18-4254-AA95-EB49948539B8}"/>
          </ac:spMkLst>
        </pc:spChg>
        <pc:picChg chg="del">
          <ac:chgData name="Sarah Gothard" userId="0e53f415fda5f162" providerId="LiveId" clId="{9B9C4C7E-1474-4E6B-81DF-AF21624BB224}" dt="2019-10-04T02:00:45.921" v="19" actId="478"/>
          <ac:picMkLst>
            <pc:docMk/>
            <pc:sldMk cId="2019835485" sldId="260"/>
            <ac:picMk id="2" creationId="{16B2A5B3-1DB3-4A05-8958-D79FEDE8FB40}"/>
          </ac:picMkLst>
        </pc:picChg>
        <pc:picChg chg="add mod">
          <ac:chgData name="Sarah Gothard" userId="0e53f415fda5f162" providerId="LiveId" clId="{9B9C4C7E-1474-4E6B-81DF-AF21624BB224}" dt="2019-10-04T02:00:53.404" v="21" actId="26606"/>
          <ac:picMkLst>
            <pc:docMk/>
            <pc:sldMk cId="2019835485" sldId="260"/>
            <ac:picMk id="3" creationId="{38EFE77B-BBFB-434F-854F-D23DE795DAA7}"/>
          </ac:picMkLst>
        </pc:picChg>
      </pc:sldChg>
      <pc:sldChg chg="addSp delSp modSp mod setBg">
        <pc:chgData name="Sarah Gothard" userId="0e53f415fda5f162" providerId="LiveId" clId="{9B9C4C7E-1474-4E6B-81DF-AF21624BB224}" dt="2019-10-04T02:01:51.044" v="25" actId="26606"/>
        <pc:sldMkLst>
          <pc:docMk/>
          <pc:sldMk cId="1894310980" sldId="261"/>
        </pc:sldMkLst>
        <pc:spChg chg="mod ord">
          <ac:chgData name="Sarah Gothard" userId="0e53f415fda5f162" providerId="LiveId" clId="{9B9C4C7E-1474-4E6B-81DF-AF21624BB224}" dt="2019-10-04T02:01:51.044" v="25" actId="26606"/>
          <ac:spMkLst>
            <pc:docMk/>
            <pc:sldMk cId="1894310980" sldId="261"/>
            <ac:spMk id="4" creationId="{3539D62C-1FBE-4329-A8D3-FDC8C512124F}"/>
          </ac:spMkLst>
        </pc:spChg>
        <pc:spChg chg="add">
          <ac:chgData name="Sarah Gothard" userId="0e53f415fda5f162" providerId="LiveId" clId="{9B9C4C7E-1474-4E6B-81DF-AF21624BB224}" dt="2019-10-04T02:01:51.044" v="25" actId="26606"/>
          <ac:spMkLst>
            <pc:docMk/>
            <pc:sldMk cId="1894310980" sldId="261"/>
            <ac:spMk id="9" creationId="{32BC26D8-82FB-445E-AA49-62A77D7C1EE0}"/>
          </ac:spMkLst>
        </pc:spChg>
        <pc:spChg chg="add">
          <ac:chgData name="Sarah Gothard" userId="0e53f415fda5f162" providerId="LiveId" clId="{9B9C4C7E-1474-4E6B-81DF-AF21624BB224}" dt="2019-10-04T02:01:51.044" v="25" actId="26606"/>
          <ac:spMkLst>
            <pc:docMk/>
            <pc:sldMk cId="1894310980" sldId="261"/>
            <ac:spMk id="11" creationId="{CB44330D-EA18-4254-AA95-EB49948539B8}"/>
          </ac:spMkLst>
        </pc:spChg>
        <pc:picChg chg="del">
          <ac:chgData name="Sarah Gothard" userId="0e53f415fda5f162" providerId="LiveId" clId="{9B9C4C7E-1474-4E6B-81DF-AF21624BB224}" dt="2019-10-04T02:01:48.235" v="23" actId="478"/>
          <ac:picMkLst>
            <pc:docMk/>
            <pc:sldMk cId="1894310980" sldId="261"/>
            <ac:picMk id="2" creationId="{5943056E-13CF-4914-88D9-00137A25BA21}"/>
          </ac:picMkLst>
        </pc:picChg>
        <pc:picChg chg="add mod">
          <ac:chgData name="Sarah Gothard" userId="0e53f415fda5f162" providerId="LiveId" clId="{9B9C4C7E-1474-4E6B-81DF-AF21624BB224}" dt="2019-10-04T02:01:51.044" v="25" actId="26606"/>
          <ac:picMkLst>
            <pc:docMk/>
            <pc:sldMk cId="1894310980" sldId="261"/>
            <ac:picMk id="3" creationId="{152B0B88-AD27-48E2-849E-86D1F90B5CB4}"/>
          </ac:picMkLst>
        </pc:picChg>
      </pc:sldChg>
      <pc:sldChg chg="addSp delSp modSp mod setBg">
        <pc:chgData name="Sarah Gothard" userId="0e53f415fda5f162" providerId="LiveId" clId="{9B9C4C7E-1474-4E6B-81DF-AF21624BB224}" dt="2019-10-04T01:57:56.287" v="3" actId="26606"/>
        <pc:sldMkLst>
          <pc:docMk/>
          <pc:sldMk cId="4155154381" sldId="289"/>
        </pc:sldMkLst>
        <pc:spChg chg="mod ord">
          <ac:chgData name="Sarah Gothard" userId="0e53f415fda5f162" providerId="LiveId" clId="{9B9C4C7E-1474-4E6B-81DF-AF21624BB224}" dt="2019-10-04T01:57:56.287" v="3" actId="26606"/>
          <ac:spMkLst>
            <pc:docMk/>
            <pc:sldMk cId="4155154381" sldId="289"/>
            <ac:spMk id="4" creationId="{3539D62C-1FBE-4329-A8D3-FDC8C512124F}"/>
          </ac:spMkLst>
        </pc:spChg>
        <pc:spChg chg="add">
          <ac:chgData name="Sarah Gothard" userId="0e53f415fda5f162" providerId="LiveId" clId="{9B9C4C7E-1474-4E6B-81DF-AF21624BB224}" dt="2019-10-04T01:57:56.287" v="3" actId="26606"/>
          <ac:spMkLst>
            <pc:docMk/>
            <pc:sldMk cId="4155154381" sldId="289"/>
            <ac:spMk id="9" creationId="{32BC26D8-82FB-445E-AA49-62A77D7C1EE0}"/>
          </ac:spMkLst>
        </pc:spChg>
        <pc:spChg chg="add">
          <ac:chgData name="Sarah Gothard" userId="0e53f415fda5f162" providerId="LiveId" clId="{9B9C4C7E-1474-4E6B-81DF-AF21624BB224}" dt="2019-10-04T01:57:56.287" v="3" actId="26606"/>
          <ac:spMkLst>
            <pc:docMk/>
            <pc:sldMk cId="4155154381" sldId="289"/>
            <ac:spMk id="11" creationId="{CB44330D-EA18-4254-AA95-EB49948539B8}"/>
          </ac:spMkLst>
        </pc:spChg>
        <pc:picChg chg="del">
          <ac:chgData name="Sarah Gothard" userId="0e53f415fda5f162" providerId="LiveId" clId="{9B9C4C7E-1474-4E6B-81DF-AF21624BB224}" dt="2019-10-04T01:57:54.091" v="1" actId="478"/>
          <ac:picMkLst>
            <pc:docMk/>
            <pc:sldMk cId="4155154381" sldId="289"/>
            <ac:picMk id="2" creationId="{0A72D2D9-9261-4D8A-85C3-CE4EACC4D83A}"/>
          </ac:picMkLst>
        </pc:picChg>
        <pc:picChg chg="add mod">
          <ac:chgData name="Sarah Gothard" userId="0e53f415fda5f162" providerId="LiveId" clId="{9B9C4C7E-1474-4E6B-81DF-AF21624BB224}" dt="2019-10-04T01:57:56.287" v="3" actId="26606"/>
          <ac:picMkLst>
            <pc:docMk/>
            <pc:sldMk cId="4155154381" sldId="289"/>
            <ac:picMk id="3" creationId="{C182F17C-4CC0-46B5-8211-E34D52F9D15A}"/>
          </ac:picMkLst>
        </pc:picChg>
      </pc:sldChg>
      <pc:sldChg chg="addSp delSp modSp mod setBg">
        <pc:chgData name="Sarah Gothard" userId="0e53f415fda5f162" providerId="LiveId" clId="{9B9C4C7E-1474-4E6B-81DF-AF21624BB224}" dt="2019-10-04T01:59:15.187" v="14" actId="26606"/>
        <pc:sldMkLst>
          <pc:docMk/>
          <pc:sldMk cId="3981377518" sldId="290"/>
        </pc:sldMkLst>
        <pc:spChg chg="mod ord">
          <ac:chgData name="Sarah Gothard" userId="0e53f415fda5f162" providerId="LiveId" clId="{9B9C4C7E-1474-4E6B-81DF-AF21624BB224}" dt="2019-10-04T01:59:15.187" v="14" actId="26606"/>
          <ac:spMkLst>
            <pc:docMk/>
            <pc:sldMk cId="3981377518" sldId="290"/>
            <ac:spMk id="4" creationId="{3539D62C-1FBE-4329-A8D3-FDC8C512124F}"/>
          </ac:spMkLst>
        </pc:spChg>
        <pc:spChg chg="add">
          <ac:chgData name="Sarah Gothard" userId="0e53f415fda5f162" providerId="LiveId" clId="{9B9C4C7E-1474-4E6B-81DF-AF21624BB224}" dt="2019-10-04T01:59:15.187" v="14" actId="26606"/>
          <ac:spMkLst>
            <pc:docMk/>
            <pc:sldMk cId="3981377518" sldId="290"/>
            <ac:spMk id="7" creationId="{32BC26D8-82FB-445E-AA49-62A77D7C1EE0}"/>
          </ac:spMkLst>
        </pc:spChg>
        <pc:spChg chg="add">
          <ac:chgData name="Sarah Gothard" userId="0e53f415fda5f162" providerId="LiveId" clId="{9B9C4C7E-1474-4E6B-81DF-AF21624BB224}" dt="2019-10-04T01:59:15.187" v="14" actId="26606"/>
          <ac:spMkLst>
            <pc:docMk/>
            <pc:sldMk cId="3981377518" sldId="290"/>
            <ac:spMk id="8" creationId="{CB44330D-EA18-4254-AA95-EB49948539B8}"/>
          </ac:spMkLst>
        </pc:spChg>
        <pc:spChg chg="add del">
          <ac:chgData name="Sarah Gothard" userId="0e53f415fda5f162" providerId="LiveId" clId="{9B9C4C7E-1474-4E6B-81DF-AF21624BB224}" dt="2019-10-04T01:58:18.066" v="9" actId="26606"/>
          <ac:spMkLst>
            <pc:docMk/>
            <pc:sldMk cId="3981377518" sldId="290"/>
            <ac:spMk id="10" creationId="{32BC26D8-82FB-445E-AA49-62A77D7C1EE0}"/>
          </ac:spMkLst>
        </pc:spChg>
        <pc:spChg chg="add del">
          <ac:chgData name="Sarah Gothard" userId="0e53f415fda5f162" providerId="LiveId" clId="{9B9C4C7E-1474-4E6B-81DF-AF21624BB224}" dt="2019-10-04T01:58:18.066" v="9" actId="26606"/>
          <ac:spMkLst>
            <pc:docMk/>
            <pc:sldMk cId="3981377518" sldId="290"/>
            <ac:spMk id="12" creationId="{CB44330D-EA18-4254-AA95-EB49948539B8}"/>
          </ac:spMkLst>
        </pc:spChg>
        <pc:picChg chg="mod">
          <ac:chgData name="Sarah Gothard" userId="0e53f415fda5f162" providerId="LiveId" clId="{9B9C4C7E-1474-4E6B-81DF-AF21624BB224}" dt="2019-10-04T01:59:15.187" v="14" actId="26606"/>
          <ac:picMkLst>
            <pc:docMk/>
            <pc:sldMk cId="3981377518" sldId="290"/>
            <ac:picMk id="5" creationId="{2F84307C-7076-4441-9662-952C373A5FF9}"/>
          </ac:picMkLst>
        </pc:picChg>
      </pc:sldChg>
      <pc:sldChg chg="addSp modSp mod setBg">
        <pc:chgData name="Sarah Gothard" userId="0e53f415fda5f162" providerId="LiveId" clId="{9B9C4C7E-1474-4E6B-81DF-AF21624BB224}" dt="2019-10-04T01:59:52.732" v="18" actId="26606"/>
        <pc:sldMkLst>
          <pc:docMk/>
          <pc:sldMk cId="408006361" sldId="291"/>
        </pc:sldMkLst>
        <pc:spChg chg="mod ord">
          <ac:chgData name="Sarah Gothard" userId="0e53f415fda5f162" providerId="LiveId" clId="{9B9C4C7E-1474-4E6B-81DF-AF21624BB224}" dt="2019-10-04T01:59:52.732" v="18" actId="26606"/>
          <ac:spMkLst>
            <pc:docMk/>
            <pc:sldMk cId="408006361" sldId="291"/>
            <ac:spMk id="4" creationId="{3539D62C-1FBE-4329-A8D3-FDC8C512124F}"/>
          </ac:spMkLst>
        </pc:spChg>
        <pc:spChg chg="add">
          <ac:chgData name="Sarah Gothard" userId="0e53f415fda5f162" providerId="LiveId" clId="{9B9C4C7E-1474-4E6B-81DF-AF21624BB224}" dt="2019-10-04T01:59:52.732" v="18" actId="26606"/>
          <ac:spMkLst>
            <pc:docMk/>
            <pc:sldMk cId="408006361" sldId="291"/>
            <ac:spMk id="10" creationId="{32BC26D8-82FB-445E-AA49-62A77D7C1EE0}"/>
          </ac:spMkLst>
        </pc:spChg>
        <pc:spChg chg="add">
          <ac:chgData name="Sarah Gothard" userId="0e53f415fda5f162" providerId="LiveId" clId="{9B9C4C7E-1474-4E6B-81DF-AF21624BB224}" dt="2019-10-04T01:59:52.732" v="18" actId="26606"/>
          <ac:spMkLst>
            <pc:docMk/>
            <pc:sldMk cId="408006361" sldId="291"/>
            <ac:spMk id="12" creationId="{CB44330D-EA18-4254-AA95-EB49948539B8}"/>
          </ac:spMkLst>
        </pc:spChg>
        <pc:picChg chg="mod">
          <ac:chgData name="Sarah Gothard" userId="0e53f415fda5f162" providerId="LiveId" clId="{9B9C4C7E-1474-4E6B-81DF-AF21624BB224}" dt="2019-10-04T01:59:52.732" v="18" actId="26606"/>
          <ac:picMkLst>
            <pc:docMk/>
            <pc:sldMk cId="408006361" sldId="291"/>
            <ac:picMk id="5" creationId="{2F84307C-7076-4441-9662-952C373A5FF9}"/>
          </ac:picMkLst>
        </pc:picChg>
      </pc:sldChg>
      <pc:sldChg chg="addSp modSp mod setBg">
        <pc:chgData name="Sarah Gothard" userId="0e53f415fda5f162" providerId="LiveId" clId="{9B9C4C7E-1474-4E6B-81DF-AF21624BB224}" dt="2019-10-04T02:00:56.988" v="22" actId="26606"/>
        <pc:sldMkLst>
          <pc:docMk/>
          <pc:sldMk cId="114485937" sldId="292"/>
        </pc:sldMkLst>
        <pc:spChg chg="mod ord">
          <ac:chgData name="Sarah Gothard" userId="0e53f415fda5f162" providerId="LiveId" clId="{9B9C4C7E-1474-4E6B-81DF-AF21624BB224}" dt="2019-10-04T02:00:56.988" v="22" actId="26606"/>
          <ac:spMkLst>
            <pc:docMk/>
            <pc:sldMk cId="114485937" sldId="292"/>
            <ac:spMk id="4" creationId="{3539D62C-1FBE-4329-A8D3-FDC8C512124F}"/>
          </ac:spMkLst>
        </pc:spChg>
        <pc:spChg chg="add">
          <ac:chgData name="Sarah Gothard" userId="0e53f415fda5f162" providerId="LiveId" clId="{9B9C4C7E-1474-4E6B-81DF-AF21624BB224}" dt="2019-10-04T02:00:56.988" v="22" actId="26606"/>
          <ac:spMkLst>
            <pc:docMk/>
            <pc:sldMk cId="114485937" sldId="292"/>
            <ac:spMk id="10" creationId="{32BC26D8-82FB-445E-AA49-62A77D7C1EE0}"/>
          </ac:spMkLst>
        </pc:spChg>
        <pc:spChg chg="add">
          <ac:chgData name="Sarah Gothard" userId="0e53f415fda5f162" providerId="LiveId" clId="{9B9C4C7E-1474-4E6B-81DF-AF21624BB224}" dt="2019-10-04T02:00:56.988" v="22" actId="26606"/>
          <ac:spMkLst>
            <pc:docMk/>
            <pc:sldMk cId="114485937" sldId="292"/>
            <ac:spMk id="12" creationId="{CB44330D-EA18-4254-AA95-EB49948539B8}"/>
          </ac:spMkLst>
        </pc:spChg>
        <pc:picChg chg="mod">
          <ac:chgData name="Sarah Gothard" userId="0e53f415fda5f162" providerId="LiveId" clId="{9B9C4C7E-1474-4E6B-81DF-AF21624BB224}" dt="2019-10-04T02:00:56.988" v="22" actId="26606"/>
          <ac:picMkLst>
            <pc:docMk/>
            <pc:sldMk cId="114485937" sldId="292"/>
            <ac:picMk id="5" creationId="{2F84307C-7076-4441-9662-952C373A5FF9}"/>
          </ac:picMkLst>
        </pc:picChg>
      </pc:sldChg>
      <pc:sldChg chg="addSp modSp mod setBg">
        <pc:chgData name="Sarah Gothard" userId="0e53f415fda5f162" providerId="LiveId" clId="{9B9C4C7E-1474-4E6B-81DF-AF21624BB224}" dt="2019-10-04T02:01:54.185" v="26" actId="26606"/>
        <pc:sldMkLst>
          <pc:docMk/>
          <pc:sldMk cId="3661168844" sldId="293"/>
        </pc:sldMkLst>
        <pc:spChg chg="mod ord">
          <ac:chgData name="Sarah Gothard" userId="0e53f415fda5f162" providerId="LiveId" clId="{9B9C4C7E-1474-4E6B-81DF-AF21624BB224}" dt="2019-10-04T02:01:54.185" v="26" actId="26606"/>
          <ac:spMkLst>
            <pc:docMk/>
            <pc:sldMk cId="3661168844" sldId="293"/>
            <ac:spMk id="4" creationId="{3539D62C-1FBE-4329-A8D3-FDC8C512124F}"/>
          </ac:spMkLst>
        </pc:spChg>
        <pc:spChg chg="add">
          <ac:chgData name="Sarah Gothard" userId="0e53f415fda5f162" providerId="LiveId" clId="{9B9C4C7E-1474-4E6B-81DF-AF21624BB224}" dt="2019-10-04T02:01:54.185" v="26" actId="26606"/>
          <ac:spMkLst>
            <pc:docMk/>
            <pc:sldMk cId="3661168844" sldId="293"/>
            <ac:spMk id="10" creationId="{32BC26D8-82FB-445E-AA49-62A77D7C1EE0}"/>
          </ac:spMkLst>
        </pc:spChg>
        <pc:spChg chg="add">
          <ac:chgData name="Sarah Gothard" userId="0e53f415fda5f162" providerId="LiveId" clId="{9B9C4C7E-1474-4E6B-81DF-AF21624BB224}" dt="2019-10-04T02:01:54.185" v="26" actId="26606"/>
          <ac:spMkLst>
            <pc:docMk/>
            <pc:sldMk cId="3661168844" sldId="293"/>
            <ac:spMk id="12" creationId="{CB44330D-EA18-4254-AA95-EB49948539B8}"/>
          </ac:spMkLst>
        </pc:spChg>
        <pc:picChg chg="mod">
          <ac:chgData name="Sarah Gothard" userId="0e53f415fda5f162" providerId="LiveId" clId="{9B9C4C7E-1474-4E6B-81DF-AF21624BB224}" dt="2019-10-04T02:01:54.185" v="26" actId="26606"/>
          <ac:picMkLst>
            <pc:docMk/>
            <pc:sldMk cId="3661168844" sldId="293"/>
            <ac:picMk id="5" creationId="{2F84307C-7076-4441-9662-952C373A5FF9}"/>
          </ac:picMkLst>
        </pc:picChg>
      </pc:sldChg>
    </pc:docChg>
  </pc:docChgLst>
  <pc:docChgLst>
    <pc:chgData name="Sarah Gothard" userId="0e53f415fda5f162" providerId="LiveId" clId="{B91B96E2-0922-4BF5-A166-1EDA93C92A73}"/>
  </pc:docChgLst>
  <pc:docChgLst>
    <pc:chgData name="Sarah Gothard" userId="0e53f415fda5f162" providerId="LiveId" clId="{8B219228-418C-471B-A983-B21AE3C402A6}"/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D91178-905E-4181-A080-73FBE2A7F10F}" type="datetimeFigureOut">
              <a:rPr lang="en-US" smtClean="0"/>
              <a:t>9/1/2020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DC0C31-3BFD-43A2-B8EE-356E8F332F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6552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649B93-516E-447E-9C4C-C287614C6398}" type="datetimeFigureOut">
              <a:rPr lang="en-US" smtClean="0"/>
              <a:t>9/1/2020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7908AF-65BE-457F-9D87-289A548E61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3204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You are welcome to use or modify these PowerPoints as needed. Feel free to change the design or layout to suit your ministry, school, home, or company. </a:t>
            </a:r>
            <a:r>
              <a:rPr lang="en-US"/>
              <a:t>More PowerPoint slides can be found at mobilehymns.org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7908AF-65BE-457F-9D87-289A548E61F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6895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4A5E8-EBEC-488E-AE66-5DA21A38EE26}" type="datetime1">
              <a:rPr lang="en-US" smtClean="0"/>
              <a:t>9/1/2020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605180"/>
            <a:ext cx="4114800" cy="365125"/>
          </a:xfrm>
        </p:spPr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0154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2FCC0-5F4E-427F-9127-B94CD82A0C38}" type="datetime1">
              <a:rPr lang="en-US" smtClean="0"/>
              <a:t>9/1/2020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169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3A5CF-AFEC-4509-B771-31481ADC1172}" type="datetime1">
              <a:rPr lang="en-US" smtClean="0"/>
              <a:t>9/1/2020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8633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D43AE-BA47-4254-AC12-551DD83CE10D}" type="datetime1">
              <a:rPr lang="en-US" smtClean="0"/>
              <a:t>9/1/2020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598965"/>
            <a:ext cx="4114800" cy="365125"/>
          </a:xfrm>
        </p:spPr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6382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3CAEB-D68E-468F-8E56-B4B66E1C0A61}" type="datetime1">
              <a:rPr lang="en-US" smtClean="0"/>
              <a:t>9/1/2020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2018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7C4FE-EB64-46BB-9205-B1EE9EE8BFC9}" type="datetime1">
              <a:rPr lang="en-US" smtClean="0"/>
              <a:t>9/1/2020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1414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74EE6-CF30-4CA8-B154-B496D8D79A09}" type="datetime1">
              <a:rPr lang="en-US" smtClean="0"/>
              <a:t>9/1/2020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9068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8C175-E6CD-4916-8689-413DF59FA2B7}" type="datetime1">
              <a:rPr lang="en-US" smtClean="0"/>
              <a:t>9/1/2020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4552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2422B-9403-45EA-B93B-F8104079F340}" type="datetime1">
              <a:rPr lang="en-US" smtClean="0"/>
              <a:t>9/1/2020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0408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27844-C336-4BB0-BDE0-54C7634A075B}" type="datetime1">
              <a:rPr lang="en-US" smtClean="0"/>
              <a:t>9/1/2020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3971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49165-212D-48C1-9776-729E0A8C0D58}" type="datetime1">
              <a:rPr lang="en-US" smtClean="0"/>
              <a:t>9/1/2020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3089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F1B597-F26C-4EAF-A163-38755C5479C0}" type="datetime1">
              <a:rPr lang="en-US" smtClean="0"/>
              <a:t>9/1/2020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6127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7017577-5E6D-44C0-803E-F2C4FC61E0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467" y="2283968"/>
            <a:ext cx="10905066" cy="2290064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83BC639-9FD4-45B3-848C-D94F87461D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r>
              <a:rPr lang="en-US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21328942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52B0B88-AD27-48E2-849E-86D1F90B5C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941" y="643467"/>
            <a:ext cx="9904118" cy="5571066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539D62C-1FBE-4329-A8D3-FDC8C51212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r>
              <a:rPr lang="en-US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18943109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F84307C-7076-4441-9662-952C373A5F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716364"/>
            <a:ext cx="10905066" cy="5425271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539D62C-1FBE-4329-A8D3-FDC8C51212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r>
              <a:rPr lang="en-US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36611688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539D62C-1FBE-4329-A8D3-FDC8C51212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r>
              <a:rPr lang="en-US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C12098E-213B-4725-B175-85518DDA60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5285" y="522065"/>
            <a:ext cx="10341429" cy="5813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51543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F84307C-7076-4441-9662-952C373A5F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716364"/>
            <a:ext cx="10905066" cy="5425271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539D62C-1FBE-4329-A8D3-FDC8C51212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r>
              <a:rPr lang="en-US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41482245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10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032EEA1-460D-4276-9A1C-7E3251361F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941" y="643467"/>
            <a:ext cx="9904118" cy="5571066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539D62C-1FBE-4329-A8D3-FDC8C51212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r>
              <a:rPr lang="en-US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36929430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11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F84307C-7076-4441-9662-952C373A5F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716364"/>
            <a:ext cx="10905066" cy="5425271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539D62C-1FBE-4329-A8D3-FDC8C51212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r>
              <a:rPr lang="en-US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39813775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10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84066A4-4CCD-4648-B90A-6233E52DCD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941" y="643467"/>
            <a:ext cx="9904118" cy="5571066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539D62C-1FBE-4329-A8D3-FDC8C51212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r>
              <a:rPr lang="en-US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26491665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F84307C-7076-4441-9662-952C373A5F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716364"/>
            <a:ext cx="10905066" cy="5425271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539D62C-1FBE-4329-A8D3-FDC8C51212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r>
              <a:rPr lang="en-US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4080063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8EFE77B-BBFB-434F-854F-D23DE795DA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941" y="643467"/>
            <a:ext cx="9904118" cy="5571066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539D62C-1FBE-4329-A8D3-FDC8C51212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r>
              <a:rPr lang="en-US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20198354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F84307C-7076-4441-9662-952C373A5F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716364"/>
            <a:ext cx="10905066" cy="5425271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539D62C-1FBE-4329-A8D3-FDC8C51212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r>
              <a:rPr lang="en-US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1144859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range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Arial">
      <a:maj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range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Arial">
      <a:maj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65</Words>
  <Application>Microsoft Office PowerPoint</Application>
  <PresentationFormat>Widescreen</PresentationFormat>
  <Paragraphs>13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Sarah Gothard</dc:creator>
  <cp:lastModifiedBy>Sarah Gothard</cp:lastModifiedBy>
  <cp:revision>1</cp:revision>
  <dcterms:created xsi:type="dcterms:W3CDTF">2019-10-04T02:01:54Z</dcterms:created>
  <dcterms:modified xsi:type="dcterms:W3CDTF">2020-09-01T20:20:27Z</dcterms:modified>
</cp:coreProperties>
</file>