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19"/>
  </p:notesMasterIdLst>
  <p:handoutMasterIdLst>
    <p:handoutMasterId r:id="rId20"/>
  </p:handoutMasterIdLst>
  <p:sldIdLst>
    <p:sldId id="262" r:id="rId2"/>
    <p:sldId id="264" r:id="rId3"/>
    <p:sldId id="265" r:id="rId4"/>
    <p:sldId id="266" r:id="rId5"/>
    <p:sldId id="267" r:id="rId6"/>
    <p:sldId id="268" r:id="rId7"/>
    <p:sldId id="269" r:id="rId8"/>
    <p:sldId id="271" r:id="rId9"/>
    <p:sldId id="272" r:id="rId10"/>
    <p:sldId id="270" r:id="rId11"/>
    <p:sldId id="273" r:id="rId12"/>
    <p:sldId id="274" r:id="rId13"/>
    <p:sldId id="275" r:id="rId14"/>
    <p:sldId id="276" r:id="rId15"/>
    <p:sldId id="277" r:id="rId16"/>
    <p:sldId id="278" r:id="rId17"/>
    <p:sldId id="27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E66075-6539-498C-9614-137F465AEE24}" v="41" dt="2020-06-11T00:52:15.482"/>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160" autoAdjust="0"/>
  </p:normalViewPr>
  <p:slideViewPr>
    <p:cSldViewPr snapToGrid="0" showGuides="1">
      <p:cViewPr varScale="1">
        <p:scale>
          <a:sx n="65" d="100"/>
          <a:sy n="65" d="100"/>
        </p:scale>
        <p:origin x="97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246830BC-3B51-43FD-BA54-3599877D31A1}"/>
    <pc:docChg chg="custSel delSld modSld">
      <pc:chgData name="Sarah Gothard" userId="0e53f415fda5f162" providerId="LiveId" clId="{246830BC-3B51-43FD-BA54-3599877D31A1}" dt="2020-05-16T20:07:02.281" v="36" actId="1076"/>
      <pc:docMkLst>
        <pc:docMk/>
      </pc:docMkLst>
      <pc:sldChg chg="addSp delSp modSp">
        <pc:chgData name="Sarah Gothard" userId="0e53f415fda5f162" providerId="LiveId" clId="{246830BC-3B51-43FD-BA54-3599877D31A1}" dt="2020-05-16T20:07:02.281" v="36" actId="1076"/>
        <pc:sldMkLst>
          <pc:docMk/>
          <pc:sldMk cId="219344417" sldId="262"/>
        </pc:sldMkLst>
        <pc:spChg chg="add mod">
          <ac:chgData name="Sarah Gothard" userId="0e53f415fda5f162" providerId="LiveId" clId="{246830BC-3B51-43FD-BA54-3599877D31A1}" dt="2020-05-16T20:07:02.281" v="36" actId="1076"/>
          <ac:spMkLst>
            <pc:docMk/>
            <pc:sldMk cId="219344417" sldId="262"/>
            <ac:spMk id="5" creationId="{51758FCC-16BE-4944-BAEA-A6F5B0DD3660}"/>
          </ac:spMkLst>
        </pc:spChg>
        <pc:picChg chg="del">
          <ac:chgData name="Sarah Gothard" userId="0e53f415fda5f162" providerId="LiveId" clId="{246830BC-3B51-43FD-BA54-3599877D31A1}" dt="2020-05-16T20:06:34.831" v="0" actId="478"/>
          <ac:picMkLst>
            <pc:docMk/>
            <pc:sldMk cId="219344417" sldId="262"/>
            <ac:picMk id="3" creationId="{3AE05E82-DDBF-4C2F-9A54-FE344CAB0522}"/>
          </ac:picMkLst>
        </pc:picChg>
      </pc:sldChg>
      <pc:sldChg chg="del">
        <pc:chgData name="Sarah Gothard" userId="0e53f415fda5f162" providerId="LiveId" clId="{246830BC-3B51-43FD-BA54-3599877D31A1}" dt="2020-05-16T20:06:38.559" v="2" actId="2696"/>
        <pc:sldMkLst>
          <pc:docMk/>
          <pc:sldMk cId="1118962870" sldId="263"/>
        </pc:sldMkLst>
      </pc:sldChg>
      <pc:sldChg chg="delSp">
        <pc:chgData name="Sarah Gothard" userId="0e53f415fda5f162" providerId="LiveId" clId="{246830BC-3B51-43FD-BA54-3599877D31A1}" dt="2020-05-16T20:06:36.659" v="1" actId="478"/>
        <pc:sldMkLst>
          <pc:docMk/>
          <pc:sldMk cId="795945589" sldId="264"/>
        </pc:sldMkLst>
        <pc:picChg chg="del">
          <ac:chgData name="Sarah Gothard" userId="0e53f415fda5f162" providerId="LiveId" clId="{246830BC-3B51-43FD-BA54-3599877D31A1}" dt="2020-05-16T20:06:36.659" v="1" actId="478"/>
          <ac:picMkLst>
            <pc:docMk/>
            <pc:sldMk cId="795945589" sldId="264"/>
            <ac:picMk id="3" creationId="{5032AEF2-7C35-4B75-8613-D99B5769A5BB}"/>
          </ac:picMkLst>
        </pc:picChg>
      </pc:sldChg>
      <pc:sldChg chg="del">
        <pc:chgData name="Sarah Gothard" userId="0e53f415fda5f162" providerId="LiveId" clId="{246830BC-3B51-43FD-BA54-3599877D31A1}" dt="2020-05-16T20:06:38.569" v="3" actId="2696"/>
        <pc:sldMkLst>
          <pc:docMk/>
          <pc:sldMk cId="472230281" sldId="265"/>
        </pc:sldMkLst>
      </pc:sldChg>
      <pc:sldChg chg="del">
        <pc:chgData name="Sarah Gothard" userId="0e53f415fda5f162" providerId="LiveId" clId="{246830BC-3B51-43FD-BA54-3599877D31A1}" dt="2020-05-16T20:06:38.579" v="4" actId="2696"/>
        <pc:sldMkLst>
          <pc:docMk/>
          <pc:sldMk cId="2887258086" sldId="266"/>
        </pc:sldMkLst>
      </pc:sldChg>
      <pc:sldChg chg="del">
        <pc:chgData name="Sarah Gothard" userId="0e53f415fda5f162" providerId="LiveId" clId="{246830BC-3B51-43FD-BA54-3599877D31A1}" dt="2020-05-16T20:06:38.588" v="5" actId="2696"/>
        <pc:sldMkLst>
          <pc:docMk/>
          <pc:sldMk cId="691103137" sldId="267"/>
        </pc:sldMkLst>
      </pc:sldChg>
      <pc:sldChg chg="del">
        <pc:chgData name="Sarah Gothard" userId="0e53f415fda5f162" providerId="LiveId" clId="{246830BC-3B51-43FD-BA54-3599877D31A1}" dt="2020-05-16T20:06:38.594" v="6" actId="2696"/>
        <pc:sldMkLst>
          <pc:docMk/>
          <pc:sldMk cId="1847956643" sldId="268"/>
        </pc:sldMkLst>
      </pc:sldChg>
      <pc:sldChg chg="del">
        <pc:chgData name="Sarah Gothard" userId="0e53f415fda5f162" providerId="LiveId" clId="{246830BC-3B51-43FD-BA54-3599877D31A1}" dt="2020-05-16T20:06:38.600" v="7" actId="2696"/>
        <pc:sldMkLst>
          <pc:docMk/>
          <pc:sldMk cId="2284910739" sldId="269"/>
        </pc:sldMkLst>
      </pc:sldChg>
      <pc:sldChg chg="del">
        <pc:chgData name="Sarah Gothard" userId="0e53f415fda5f162" providerId="LiveId" clId="{246830BC-3B51-43FD-BA54-3599877D31A1}" dt="2020-05-16T20:06:38.606" v="8" actId="2696"/>
        <pc:sldMkLst>
          <pc:docMk/>
          <pc:sldMk cId="2858103832" sldId="270"/>
        </pc:sldMkLst>
      </pc:sldChg>
      <pc:sldChg chg="del">
        <pc:chgData name="Sarah Gothard" userId="0e53f415fda5f162" providerId="LiveId" clId="{246830BC-3B51-43FD-BA54-3599877D31A1}" dt="2020-05-16T20:06:38.611" v="9" actId="2696"/>
        <pc:sldMkLst>
          <pc:docMk/>
          <pc:sldMk cId="2730267317" sldId="271"/>
        </pc:sldMkLst>
      </pc:sldChg>
      <pc:sldChg chg="del">
        <pc:chgData name="Sarah Gothard" userId="0e53f415fda5f162" providerId="LiveId" clId="{246830BC-3B51-43FD-BA54-3599877D31A1}" dt="2020-05-16T20:06:38.615" v="10" actId="2696"/>
        <pc:sldMkLst>
          <pc:docMk/>
          <pc:sldMk cId="2699482677" sldId="272"/>
        </pc:sldMkLst>
      </pc:sldChg>
      <pc:sldChg chg="del">
        <pc:chgData name="Sarah Gothard" userId="0e53f415fda5f162" providerId="LiveId" clId="{246830BC-3B51-43FD-BA54-3599877D31A1}" dt="2020-05-16T20:06:38.620" v="11" actId="2696"/>
        <pc:sldMkLst>
          <pc:docMk/>
          <pc:sldMk cId="648034076" sldId="273"/>
        </pc:sldMkLst>
      </pc:sldChg>
      <pc:sldChg chg="del">
        <pc:chgData name="Sarah Gothard" userId="0e53f415fda5f162" providerId="LiveId" clId="{246830BC-3B51-43FD-BA54-3599877D31A1}" dt="2020-05-16T20:06:38.625" v="12" actId="2696"/>
        <pc:sldMkLst>
          <pc:docMk/>
          <pc:sldMk cId="1900050745" sldId="274"/>
        </pc:sldMkLst>
      </pc:sldChg>
    </pc:docChg>
  </pc:docChgLst>
  <pc:docChgLst>
    <pc:chgData name="Sarah Gothard" userId="0e53f415fda5f162" providerId="LiveId" clId="{CF7F8B34-03D4-469E-9A9C-95599954149A}"/>
    <pc:docChg chg="undo custSel addSld delSld modSld modMainMaster">
      <pc:chgData name="Sarah Gothard" userId="0e53f415fda5f162" providerId="LiveId" clId="{CF7F8B34-03D4-469E-9A9C-95599954149A}" dt="2020-05-13T18:27:42.212" v="130" actId="1076"/>
      <pc:docMkLst>
        <pc:docMk/>
      </pc:docMkLst>
      <pc:sldChg chg="delSp del setBg">
        <pc:chgData name="Sarah Gothard" userId="0e53f415fda5f162" providerId="LiveId" clId="{CF7F8B34-03D4-469E-9A9C-95599954149A}" dt="2020-05-13T18:11:24.913" v="36" actId="2696"/>
        <pc:sldMkLst>
          <pc:docMk/>
          <pc:sldMk cId="2211167003" sldId="257"/>
        </pc:sldMkLst>
        <pc:picChg chg="del">
          <ac:chgData name="Sarah Gothard" userId="0e53f415fda5f162" providerId="LiveId" clId="{CF7F8B34-03D4-469E-9A9C-95599954149A}" dt="2020-05-13T18:09:55.599" v="0" actId="478"/>
          <ac:picMkLst>
            <pc:docMk/>
            <pc:sldMk cId="2211167003" sldId="257"/>
            <ac:picMk id="2" creationId="{6CC1E389-A613-4A2D-AF01-2B40C0599CEE}"/>
          </ac:picMkLst>
        </pc:picChg>
      </pc:sldChg>
      <pc:sldChg chg="addSp delSp del">
        <pc:chgData name="Sarah Gothard" userId="0e53f415fda5f162" providerId="LiveId" clId="{CF7F8B34-03D4-469E-9A9C-95599954149A}" dt="2020-05-13T18:10:23.288" v="30" actId="2696"/>
        <pc:sldMkLst>
          <pc:docMk/>
          <pc:sldMk cId="1978103940" sldId="258"/>
        </pc:sldMkLst>
        <pc:picChg chg="add del">
          <ac:chgData name="Sarah Gothard" userId="0e53f415fda5f162" providerId="LiveId" clId="{CF7F8B34-03D4-469E-9A9C-95599954149A}" dt="2020-05-13T18:10:17.342" v="26" actId="478"/>
          <ac:picMkLst>
            <pc:docMk/>
            <pc:sldMk cId="1978103940" sldId="258"/>
            <ac:picMk id="5" creationId="{F24746D6-19BB-4AB4-8361-E13DAD6866AC}"/>
          </ac:picMkLst>
        </pc:picChg>
      </pc:sldChg>
      <pc:sldChg chg="addSp delSp del">
        <pc:chgData name="Sarah Gothard" userId="0e53f415fda5f162" providerId="LiveId" clId="{CF7F8B34-03D4-469E-9A9C-95599954149A}" dt="2020-05-13T18:10:23.286" v="29" actId="2696"/>
        <pc:sldMkLst>
          <pc:docMk/>
          <pc:sldMk cId="3869011107" sldId="259"/>
        </pc:sldMkLst>
        <pc:picChg chg="add del">
          <ac:chgData name="Sarah Gothard" userId="0e53f415fda5f162" providerId="LiveId" clId="{CF7F8B34-03D4-469E-9A9C-95599954149A}" dt="2020-05-13T18:10:17.155" v="25" actId="478"/>
          <ac:picMkLst>
            <pc:docMk/>
            <pc:sldMk cId="3869011107" sldId="259"/>
            <ac:picMk id="3" creationId="{1271D4CA-EB0E-4C16-A195-279E83B77222}"/>
          </ac:picMkLst>
        </pc:picChg>
      </pc:sldChg>
      <pc:sldChg chg="addSp delSp add del setBg delDesignElem">
        <pc:chgData name="Sarah Gothard" userId="0e53f415fda5f162" providerId="LiveId" clId="{CF7F8B34-03D4-469E-9A9C-95599954149A}" dt="2020-05-13T18:10:11.789" v="21"/>
        <pc:sldMkLst>
          <pc:docMk/>
          <pc:sldMk cId="2928660387" sldId="260"/>
        </pc:sldMkLst>
        <pc:spChg chg="add del">
          <ac:chgData name="Sarah Gothard" userId="0e53f415fda5f162" providerId="LiveId" clId="{CF7F8B34-03D4-469E-9A9C-95599954149A}" dt="2020-05-13T18:10:11.789" v="21"/>
          <ac:spMkLst>
            <pc:docMk/>
            <pc:sldMk cId="2928660387" sldId="260"/>
            <ac:spMk id="9" creationId="{01D0AF59-99C3-4251-AB9A-C966C6AD4400}"/>
          </ac:spMkLst>
        </pc:spChg>
        <pc:spChg chg="add del">
          <ac:chgData name="Sarah Gothard" userId="0e53f415fda5f162" providerId="LiveId" clId="{CF7F8B34-03D4-469E-9A9C-95599954149A}" dt="2020-05-13T18:10:11.789" v="21"/>
          <ac:spMkLst>
            <pc:docMk/>
            <pc:sldMk cId="2928660387" sldId="260"/>
            <ac:spMk id="11" creationId="{1855405F-37A2-4869-9154-F8BE3BECE6C3}"/>
          </ac:spMkLst>
        </pc:spChg>
      </pc:sldChg>
      <pc:sldChg chg="add del">
        <pc:chgData name="Sarah Gothard" userId="0e53f415fda5f162" providerId="LiveId" clId="{CF7F8B34-03D4-469E-9A9C-95599954149A}" dt="2020-05-13T18:10:23.282" v="28" actId="2696"/>
        <pc:sldMkLst>
          <pc:docMk/>
          <pc:sldMk cId="3402342959" sldId="260"/>
        </pc:sldMkLst>
      </pc:sldChg>
      <pc:sldChg chg="addSp delSp add del setBg delDesignElem">
        <pc:chgData name="Sarah Gothard" userId="0e53f415fda5f162" providerId="LiveId" clId="{CF7F8B34-03D4-469E-9A9C-95599954149A}" dt="2020-05-13T18:10:11.789" v="21"/>
        <pc:sldMkLst>
          <pc:docMk/>
          <pc:sldMk cId="2573617830" sldId="261"/>
        </pc:sldMkLst>
        <pc:spChg chg="add del">
          <ac:chgData name="Sarah Gothard" userId="0e53f415fda5f162" providerId="LiveId" clId="{CF7F8B34-03D4-469E-9A9C-95599954149A}" dt="2020-05-13T18:10:11.789" v="21"/>
          <ac:spMkLst>
            <pc:docMk/>
            <pc:sldMk cId="2573617830" sldId="261"/>
            <ac:spMk id="9" creationId="{01D0AF59-99C3-4251-AB9A-C966C6AD4400}"/>
          </ac:spMkLst>
        </pc:spChg>
        <pc:spChg chg="add del">
          <ac:chgData name="Sarah Gothard" userId="0e53f415fda5f162" providerId="LiveId" clId="{CF7F8B34-03D4-469E-9A9C-95599954149A}" dt="2020-05-13T18:10:11.789" v="21"/>
          <ac:spMkLst>
            <pc:docMk/>
            <pc:sldMk cId="2573617830" sldId="261"/>
            <ac:spMk id="11" creationId="{1855405F-37A2-4869-9154-F8BE3BECE6C3}"/>
          </ac:spMkLst>
        </pc:spChg>
      </pc:sldChg>
      <pc:sldChg chg="add del">
        <pc:chgData name="Sarah Gothard" userId="0e53f415fda5f162" providerId="LiveId" clId="{CF7F8B34-03D4-469E-9A9C-95599954149A}" dt="2020-05-13T18:10:23.276" v="27" actId="2696"/>
        <pc:sldMkLst>
          <pc:docMk/>
          <pc:sldMk cId="3965781719" sldId="261"/>
        </pc:sldMkLst>
      </pc:sldChg>
      <pc:sldChg chg="addSp delSp modSp add del setBg modNotesTx">
        <pc:chgData name="Sarah Gothard" userId="0e53f415fda5f162" providerId="LiveId" clId="{CF7F8B34-03D4-469E-9A9C-95599954149A}" dt="2020-05-13T18:12:55.209" v="56" actId="1076"/>
        <pc:sldMkLst>
          <pc:docMk/>
          <pc:sldMk cId="219344417" sldId="262"/>
        </pc:sldMkLst>
        <pc:spChg chg="mod">
          <ac:chgData name="Sarah Gothard" userId="0e53f415fda5f162" providerId="LiveId" clId="{CF7F8B34-03D4-469E-9A9C-95599954149A}" dt="2020-05-13T18:12:51.805" v="55" actId="1076"/>
          <ac:spMkLst>
            <pc:docMk/>
            <pc:sldMk cId="219344417" sldId="262"/>
            <ac:spMk id="4" creationId="{F5233461-FA53-422B-810C-8B460EE9260F}"/>
          </ac:spMkLst>
        </pc:spChg>
        <pc:picChg chg="add mod">
          <ac:chgData name="Sarah Gothard" userId="0e53f415fda5f162" providerId="LiveId" clId="{CF7F8B34-03D4-469E-9A9C-95599954149A}" dt="2020-05-13T18:12:55.209" v="56" actId="1076"/>
          <ac:picMkLst>
            <pc:docMk/>
            <pc:sldMk cId="219344417" sldId="262"/>
            <ac:picMk id="3" creationId="{3AE05E82-DDBF-4C2F-9A54-FE344CAB0522}"/>
          </ac:picMkLst>
        </pc:picChg>
        <pc:picChg chg="del">
          <ac:chgData name="Sarah Gothard" userId="0e53f415fda5f162" providerId="LiveId" clId="{CF7F8B34-03D4-469E-9A9C-95599954149A}" dt="2020-05-13T18:11:15.482" v="34" actId="478"/>
          <ac:picMkLst>
            <pc:docMk/>
            <pc:sldMk cId="219344417" sldId="262"/>
            <ac:picMk id="7" creationId="{F71B8369-ED10-48BA-B6A2-4833990FB24F}"/>
          </ac:picMkLst>
        </pc:picChg>
      </pc:sldChg>
      <pc:sldChg chg="addSp delSp add del setBg delDesignElem">
        <pc:chgData name="Sarah Gothard" userId="0e53f415fda5f162" providerId="LiveId" clId="{CF7F8B34-03D4-469E-9A9C-95599954149A}" dt="2020-05-13T18:10:11.605" v="20"/>
        <pc:sldMkLst>
          <pc:docMk/>
          <pc:sldMk cId="2272624361" sldId="262"/>
        </pc:sldMkLst>
        <pc:spChg chg="add del">
          <ac:chgData name="Sarah Gothard" userId="0e53f415fda5f162" providerId="LiveId" clId="{CF7F8B34-03D4-469E-9A9C-95599954149A}" dt="2020-05-13T18:10:11.605" v="20"/>
          <ac:spMkLst>
            <pc:docMk/>
            <pc:sldMk cId="2272624361" sldId="262"/>
            <ac:spMk id="9" creationId="{01D0AF59-99C3-4251-AB9A-C966C6AD4400}"/>
          </ac:spMkLst>
        </pc:spChg>
        <pc:spChg chg="add del">
          <ac:chgData name="Sarah Gothard" userId="0e53f415fda5f162" providerId="LiveId" clId="{CF7F8B34-03D4-469E-9A9C-95599954149A}" dt="2020-05-13T18:10:11.605" v="20"/>
          <ac:spMkLst>
            <pc:docMk/>
            <pc:sldMk cId="2272624361" sldId="262"/>
            <ac:spMk id="11" creationId="{1855405F-37A2-4869-9154-F8BE3BECE6C3}"/>
          </ac:spMkLst>
        </pc:spChg>
      </pc:sldChg>
      <pc:sldChg chg="addSp delSp modSp add setBg">
        <pc:chgData name="Sarah Gothard" userId="0e53f415fda5f162" providerId="LiveId" clId="{CF7F8B34-03D4-469E-9A9C-95599954149A}" dt="2020-05-13T18:16:00.841" v="69" actId="1076"/>
        <pc:sldMkLst>
          <pc:docMk/>
          <pc:sldMk cId="1118962870" sldId="263"/>
        </pc:sldMkLst>
        <pc:picChg chg="add mod">
          <ac:chgData name="Sarah Gothard" userId="0e53f415fda5f162" providerId="LiveId" clId="{CF7F8B34-03D4-469E-9A9C-95599954149A}" dt="2020-05-13T18:16:00.841" v="69" actId="1076"/>
          <ac:picMkLst>
            <pc:docMk/>
            <pc:sldMk cId="1118962870" sldId="263"/>
            <ac:picMk id="3" creationId="{7C7B17C7-9C86-456C-BA97-C26E557E6FF6}"/>
          </ac:picMkLst>
        </pc:picChg>
        <pc:picChg chg="del">
          <ac:chgData name="Sarah Gothard" userId="0e53f415fda5f162" providerId="LiveId" clId="{CF7F8B34-03D4-469E-9A9C-95599954149A}" dt="2020-05-13T18:12:00.548" v="41" actId="478"/>
          <ac:picMkLst>
            <pc:docMk/>
            <pc:sldMk cId="1118962870" sldId="263"/>
            <ac:picMk id="7" creationId="{F71B8369-ED10-48BA-B6A2-4833990FB24F}"/>
          </ac:picMkLst>
        </pc:picChg>
      </pc:sldChg>
      <pc:sldChg chg="addSp delSp add del setBg delDesignElem">
        <pc:chgData name="Sarah Gothard" userId="0e53f415fda5f162" providerId="LiveId" clId="{CF7F8B34-03D4-469E-9A9C-95599954149A}" dt="2020-05-13T18:10:11.605" v="20"/>
        <pc:sldMkLst>
          <pc:docMk/>
          <pc:sldMk cId="1885063346" sldId="263"/>
        </pc:sldMkLst>
        <pc:spChg chg="add del">
          <ac:chgData name="Sarah Gothard" userId="0e53f415fda5f162" providerId="LiveId" clId="{CF7F8B34-03D4-469E-9A9C-95599954149A}" dt="2020-05-13T18:10:11.605" v="20"/>
          <ac:spMkLst>
            <pc:docMk/>
            <pc:sldMk cId="1885063346" sldId="263"/>
            <ac:spMk id="9" creationId="{01D0AF59-99C3-4251-AB9A-C966C6AD4400}"/>
          </ac:spMkLst>
        </pc:spChg>
        <pc:spChg chg="add del">
          <ac:chgData name="Sarah Gothard" userId="0e53f415fda5f162" providerId="LiveId" clId="{CF7F8B34-03D4-469E-9A9C-95599954149A}" dt="2020-05-13T18:10:11.605" v="20"/>
          <ac:spMkLst>
            <pc:docMk/>
            <pc:sldMk cId="1885063346" sldId="263"/>
            <ac:spMk id="11" creationId="{1855405F-37A2-4869-9154-F8BE3BECE6C3}"/>
          </ac:spMkLst>
        </pc:spChg>
      </pc:sldChg>
      <pc:sldChg chg="addSp delSp modSp add setBg">
        <pc:chgData name="Sarah Gothard" userId="0e53f415fda5f162" providerId="LiveId" clId="{CF7F8B34-03D4-469E-9A9C-95599954149A}" dt="2020-05-13T18:20:29.885" v="93" actId="1076"/>
        <pc:sldMkLst>
          <pc:docMk/>
          <pc:sldMk cId="795945589" sldId="264"/>
        </pc:sldMkLst>
        <pc:picChg chg="add mod">
          <ac:chgData name="Sarah Gothard" userId="0e53f415fda5f162" providerId="LiveId" clId="{CF7F8B34-03D4-469E-9A9C-95599954149A}" dt="2020-05-13T18:20:29.885" v="93" actId="1076"/>
          <ac:picMkLst>
            <pc:docMk/>
            <pc:sldMk cId="795945589" sldId="264"/>
            <ac:picMk id="3" creationId="{5032AEF2-7C35-4B75-8613-D99B5769A5BB}"/>
          </ac:picMkLst>
        </pc:picChg>
        <pc:picChg chg="del">
          <ac:chgData name="Sarah Gothard" userId="0e53f415fda5f162" providerId="LiveId" clId="{CF7F8B34-03D4-469E-9A9C-95599954149A}" dt="2020-05-13T18:11:58.345" v="40" actId="478"/>
          <ac:picMkLst>
            <pc:docMk/>
            <pc:sldMk cId="795945589" sldId="264"/>
            <ac:picMk id="7" creationId="{F71B8369-ED10-48BA-B6A2-4833990FB24F}"/>
          </ac:picMkLst>
        </pc:picChg>
      </pc:sldChg>
      <pc:sldChg chg="addSp delSp add del setBg delDesignElem">
        <pc:chgData name="Sarah Gothard" userId="0e53f415fda5f162" providerId="LiveId" clId="{CF7F8B34-03D4-469E-9A9C-95599954149A}" dt="2020-05-13T18:10:11.446" v="19"/>
        <pc:sldMkLst>
          <pc:docMk/>
          <pc:sldMk cId="4095913445" sldId="264"/>
        </pc:sldMkLst>
        <pc:spChg chg="add del">
          <ac:chgData name="Sarah Gothard" userId="0e53f415fda5f162" providerId="LiveId" clId="{CF7F8B34-03D4-469E-9A9C-95599954149A}" dt="2020-05-13T18:10:11.446" v="19"/>
          <ac:spMkLst>
            <pc:docMk/>
            <pc:sldMk cId="4095913445" sldId="264"/>
            <ac:spMk id="9" creationId="{01D0AF59-99C3-4251-AB9A-C966C6AD4400}"/>
          </ac:spMkLst>
        </pc:spChg>
        <pc:spChg chg="add del">
          <ac:chgData name="Sarah Gothard" userId="0e53f415fda5f162" providerId="LiveId" clId="{CF7F8B34-03D4-469E-9A9C-95599954149A}" dt="2020-05-13T18:10:11.446" v="19"/>
          <ac:spMkLst>
            <pc:docMk/>
            <pc:sldMk cId="4095913445" sldId="264"/>
            <ac:spMk id="11" creationId="{1855405F-37A2-4869-9154-F8BE3BECE6C3}"/>
          </ac:spMkLst>
        </pc:spChg>
      </pc:sldChg>
      <pc:sldChg chg="addSp modSp add">
        <pc:chgData name="Sarah Gothard" userId="0e53f415fda5f162" providerId="LiveId" clId="{CF7F8B34-03D4-469E-9A9C-95599954149A}" dt="2020-05-13T18:14:21.361" v="63" actId="1076"/>
        <pc:sldMkLst>
          <pc:docMk/>
          <pc:sldMk cId="472230281" sldId="265"/>
        </pc:sldMkLst>
        <pc:picChg chg="add mod">
          <ac:chgData name="Sarah Gothard" userId="0e53f415fda5f162" providerId="LiveId" clId="{CF7F8B34-03D4-469E-9A9C-95599954149A}" dt="2020-05-13T18:14:21.361" v="63" actId="1076"/>
          <ac:picMkLst>
            <pc:docMk/>
            <pc:sldMk cId="472230281" sldId="265"/>
            <ac:picMk id="3" creationId="{AA6564D5-AC66-4307-9506-28FB61F88B98}"/>
          </ac:picMkLst>
        </pc:picChg>
      </pc:sldChg>
      <pc:sldChg chg="addSp delSp add del setBg delDesignElem">
        <pc:chgData name="Sarah Gothard" userId="0e53f415fda5f162" providerId="LiveId" clId="{CF7F8B34-03D4-469E-9A9C-95599954149A}" dt="2020-05-13T18:10:11.446" v="19"/>
        <pc:sldMkLst>
          <pc:docMk/>
          <pc:sldMk cId="941913576" sldId="265"/>
        </pc:sldMkLst>
        <pc:spChg chg="add del">
          <ac:chgData name="Sarah Gothard" userId="0e53f415fda5f162" providerId="LiveId" clId="{CF7F8B34-03D4-469E-9A9C-95599954149A}" dt="2020-05-13T18:10:11.446" v="19"/>
          <ac:spMkLst>
            <pc:docMk/>
            <pc:sldMk cId="941913576" sldId="265"/>
            <ac:spMk id="9" creationId="{01D0AF59-99C3-4251-AB9A-C966C6AD4400}"/>
          </ac:spMkLst>
        </pc:spChg>
        <pc:spChg chg="add del">
          <ac:chgData name="Sarah Gothard" userId="0e53f415fda5f162" providerId="LiveId" clId="{CF7F8B34-03D4-469E-9A9C-95599954149A}" dt="2020-05-13T18:10:11.446" v="19"/>
          <ac:spMkLst>
            <pc:docMk/>
            <pc:sldMk cId="941913576" sldId="265"/>
            <ac:spMk id="11" creationId="{1855405F-37A2-4869-9154-F8BE3BECE6C3}"/>
          </ac:spMkLst>
        </pc:spChg>
      </pc:sldChg>
      <pc:sldChg chg="addSp delSp add del setBg delDesignElem">
        <pc:chgData name="Sarah Gothard" userId="0e53f415fda5f162" providerId="LiveId" clId="{CF7F8B34-03D4-469E-9A9C-95599954149A}" dt="2020-05-13T18:10:11.253" v="18"/>
        <pc:sldMkLst>
          <pc:docMk/>
          <pc:sldMk cId="621528531" sldId="266"/>
        </pc:sldMkLst>
        <pc:spChg chg="add del">
          <ac:chgData name="Sarah Gothard" userId="0e53f415fda5f162" providerId="LiveId" clId="{CF7F8B34-03D4-469E-9A9C-95599954149A}" dt="2020-05-13T18:10:11.253" v="18"/>
          <ac:spMkLst>
            <pc:docMk/>
            <pc:sldMk cId="621528531" sldId="266"/>
            <ac:spMk id="9" creationId="{01D0AF59-99C3-4251-AB9A-C966C6AD4400}"/>
          </ac:spMkLst>
        </pc:spChg>
        <pc:spChg chg="add del">
          <ac:chgData name="Sarah Gothard" userId="0e53f415fda5f162" providerId="LiveId" clId="{CF7F8B34-03D4-469E-9A9C-95599954149A}" dt="2020-05-13T18:10:11.253" v="18"/>
          <ac:spMkLst>
            <pc:docMk/>
            <pc:sldMk cId="621528531" sldId="266"/>
            <ac:spMk id="11" creationId="{1855405F-37A2-4869-9154-F8BE3BECE6C3}"/>
          </ac:spMkLst>
        </pc:spChg>
      </pc:sldChg>
      <pc:sldChg chg="addSp modSp add">
        <pc:chgData name="Sarah Gothard" userId="0e53f415fda5f162" providerId="LiveId" clId="{CF7F8B34-03D4-469E-9A9C-95599954149A}" dt="2020-05-13T18:21:19.077" v="98" actId="1076"/>
        <pc:sldMkLst>
          <pc:docMk/>
          <pc:sldMk cId="2887258086" sldId="266"/>
        </pc:sldMkLst>
        <pc:picChg chg="add mod">
          <ac:chgData name="Sarah Gothard" userId="0e53f415fda5f162" providerId="LiveId" clId="{CF7F8B34-03D4-469E-9A9C-95599954149A}" dt="2020-05-13T18:21:19.077" v="98" actId="1076"/>
          <ac:picMkLst>
            <pc:docMk/>
            <pc:sldMk cId="2887258086" sldId="266"/>
            <ac:picMk id="3" creationId="{04377A9E-8DA6-4276-A3EE-A8E94A5C7C8A}"/>
          </ac:picMkLst>
        </pc:picChg>
      </pc:sldChg>
      <pc:sldChg chg="addSp delSp modSp add">
        <pc:chgData name="Sarah Gothard" userId="0e53f415fda5f162" providerId="LiveId" clId="{CF7F8B34-03D4-469E-9A9C-95599954149A}" dt="2020-05-13T18:25:38.269" v="114" actId="1076"/>
        <pc:sldMkLst>
          <pc:docMk/>
          <pc:sldMk cId="691103137" sldId="267"/>
        </pc:sldMkLst>
        <pc:picChg chg="add del mod">
          <ac:chgData name="Sarah Gothard" userId="0e53f415fda5f162" providerId="LiveId" clId="{CF7F8B34-03D4-469E-9A9C-95599954149A}" dt="2020-05-13T18:24:44.973" v="109" actId="478"/>
          <ac:picMkLst>
            <pc:docMk/>
            <pc:sldMk cId="691103137" sldId="267"/>
            <ac:picMk id="3" creationId="{0D6CDCAF-6610-4A53-82C4-F28F1F6821D2}"/>
          </ac:picMkLst>
        </pc:picChg>
        <pc:picChg chg="add mod">
          <ac:chgData name="Sarah Gothard" userId="0e53f415fda5f162" providerId="LiveId" clId="{CF7F8B34-03D4-469E-9A9C-95599954149A}" dt="2020-05-13T18:25:38.269" v="114" actId="1076"/>
          <ac:picMkLst>
            <pc:docMk/>
            <pc:sldMk cId="691103137" sldId="267"/>
            <ac:picMk id="5" creationId="{F17F6A1F-6168-4E76-BE67-E43FCACD7505}"/>
          </ac:picMkLst>
        </pc:picChg>
      </pc:sldChg>
      <pc:sldChg chg="addSp delSp add del setBg delDesignElem">
        <pc:chgData name="Sarah Gothard" userId="0e53f415fda5f162" providerId="LiveId" clId="{CF7F8B34-03D4-469E-9A9C-95599954149A}" dt="2020-05-13T18:10:11.253" v="18"/>
        <pc:sldMkLst>
          <pc:docMk/>
          <pc:sldMk cId="1348793718" sldId="267"/>
        </pc:sldMkLst>
        <pc:spChg chg="add del">
          <ac:chgData name="Sarah Gothard" userId="0e53f415fda5f162" providerId="LiveId" clId="{CF7F8B34-03D4-469E-9A9C-95599954149A}" dt="2020-05-13T18:10:11.253" v="18"/>
          <ac:spMkLst>
            <pc:docMk/>
            <pc:sldMk cId="1348793718" sldId="267"/>
            <ac:spMk id="9" creationId="{01D0AF59-99C3-4251-AB9A-C966C6AD4400}"/>
          </ac:spMkLst>
        </pc:spChg>
        <pc:spChg chg="add del">
          <ac:chgData name="Sarah Gothard" userId="0e53f415fda5f162" providerId="LiveId" clId="{CF7F8B34-03D4-469E-9A9C-95599954149A}" dt="2020-05-13T18:10:11.253" v="18"/>
          <ac:spMkLst>
            <pc:docMk/>
            <pc:sldMk cId="1348793718" sldId="267"/>
            <ac:spMk id="11" creationId="{1855405F-37A2-4869-9154-F8BE3BECE6C3}"/>
          </ac:spMkLst>
        </pc:spChg>
      </pc:sldChg>
      <pc:sldChg chg="addSp add">
        <pc:chgData name="Sarah Gothard" userId="0e53f415fda5f162" providerId="LiveId" clId="{CF7F8B34-03D4-469E-9A9C-95599954149A}" dt="2020-05-13T18:14:26.219" v="64"/>
        <pc:sldMkLst>
          <pc:docMk/>
          <pc:sldMk cId="1847956643" sldId="268"/>
        </pc:sldMkLst>
        <pc:picChg chg="add">
          <ac:chgData name="Sarah Gothard" userId="0e53f415fda5f162" providerId="LiveId" clId="{CF7F8B34-03D4-469E-9A9C-95599954149A}" dt="2020-05-13T18:14:26.219" v="64"/>
          <ac:picMkLst>
            <pc:docMk/>
            <pc:sldMk cId="1847956643" sldId="268"/>
            <ac:picMk id="5" creationId="{C0495E52-EABD-4ACF-869C-79806A774D33}"/>
          </ac:picMkLst>
        </pc:picChg>
      </pc:sldChg>
      <pc:sldChg chg="addSp modSp add">
        <pc:chgData name="Sarah Gothard" userId="0e53f415fda5f162" providerId="LiveId" clId="{CF7F8B34-03D4-469E-9A9C-95599954149A}" dt="2020-05-13T18:22:31.739" v="103" actId="1076"/>
        <pc:sldMkLst>
          <pc:docMk/>
          <pc:sldMk cId="2284910739" sldId="269"/>
        </pc:sldMkLst>
        <pc:picChg chg="add mod">
          <ac:chgData name="Sarah Gothard" userId="0e53f415fda5f162" providerId="LiveId" clId="{CF7F8B34-03D4-469E-9A9C-95599954149A}" dt="2020-05-13T18:22:31.739" v="103" actId="1076"/>
          <ac:picMkLst>
            <pc:docMk/>
            <pc:sldMk cId="2284910739" sldId="269"/>
            <ac:picMk id="3" creationId="{EF856D6C-2E02-4CC6-A34A-E756F33B23E2}"/>
          </ac:picMkLst>
        </pc:picChg>
      </pc:sldChg>
      <pc:sldChg chg="addSp delSp modSp add">
        <pc:chgData name="Sarah Gothard" userId="0e53f415fda5f162" providerId="LiveId" clId="{CF7F8B34-03D4-469E-9A9C-95599954149A}" dt="2020-05-13T18:26:36.509" v="120" actId="1076"/>
        <pc:sldMkLst>
          <pc:docMk/>
          <pc:sldMk cId="2858103832" sldId="270"/>
        </pc:sldMkLst>
        <pc:picChg chg="add del mod">
          <ac:chgData name="Sarah Gothard" userId="0e53f415fda5f162" providerId="LiveId" clId="{CF7F8B34-03D4-469E-9A9C-95599954149A}" dt="2020-05-13T18:26:24.673" v="115" actId="478"/>
          <ac:picMkLst>
            <pc:docMk/>
            <pc:sldMk cId="2858103832" sldId="270"/>
            <ac:picMk id="3" creationId="{B11DB2DD-B2DC-4F84-B7DB-8331C4D21439}"/>
          </ac:picMkLst>
        </pc:picChg>
        <pc:picChg chg="add mod">
          <ac:chgData name="Sarah Gothard" userId="0e53f415fda5f162" providerId="LiveId" clId="{CF7F8B34-03D4-469E-9A9C-95599954149A}" dt="2020-05-13T18:26:36.509" v="120" actId="1076"/>
          <ac:picMkLst>
            <pc:docMk/>
            <pc:sldMk cId="2858103832" sldId="270"/>
            <ac:picMk id="5" creationId="{F7D09F8D-DCB8-4664-801D-A1BED8E67B6A}"/>
          </ac:picMkLst>
        </pc:picChg>
      </pc:sldChg>
      <pc:sldChg chg="addSp add">
        <pc:chgData name="Sarah Gothard" userId="0e53f415fda5f162" providerId="LiveId" clId="{CF7F8B34-03D4-469E-9A9C-95599954149A}" dt="2020-05-13T18:14:45.091" v="65"/>
        <pc:sldMkLst>
          <pc:docMk/>
          <pc:sldMk cId="2730267317" sldId="271"/>
        </pc:sldMkLst>
        <pc:picChg chg="add">
          <ac:chgData name="Sarah Gothard" userId="0e53f415fda5f162" providerId="LiveId" clId="{CF7F8B34-03D4-469E-9A9C-95599954149A}" dt="2020-05-13T18:14:45.091" v="65"/>
          <ac:picMkLst>
            <pc:docMk/>
            <pc:sldMk cId="2730267317" sldId="271"/>
            <ac:picMk id="5" creationId="{5D49A3A1-C455-4F82-9C03-5C26F1816791}"/>
          </ac:picMkLst>
        </pc:picChg>
      </pc:sldChg>
      <pc:sldChg chg="addSp modSp add">
        <pc:chgData name="Sarah Gothard" userId="0e53f415fda5f162" providerId="LiveId" clId="{CF7F8B34-03D4-469E-9A9C-95599954149A}" dt="2020-05-13T18:23:17.971" v="108" actId="1076"/>
        <pc:sldMkLst>
          <pc:docMk/>
          <pc:sldMk cId="2699482677" sldId="272"/>
        </pc:sldMkLst>
        <pc:picChg chg="add mod">
          <ac:chgData name="Sarah Gothard" userId="0e53f415fda5f162" providerId="LiveId" clId="{CF7F8B34-03D4-469E-9A9C-95599954149A}" dt="2020-05-13T18:23:17.971" v="108" actId="1076"/>
          <ac:picMkLst>
            <pc:docMk/>
            <pc:sldMk cId="2699482677" sldId="272"/>
            <ac:picMk id="3" creationId="{EE5F6B6A-3812-4996-9DC0-C812EF194A7C}"/>
          </ac:picMkLst>
        </pc:picChg>
      </pc:sldChg>
      <pc:sldChg chg="addSp delSp modSp add">
        <pc:chgData name="Sarah Gothard" userId="0e53f415fda5f162" providerId="LiveId" clId="{CF7F8B34-03D4-469E-9A9C-95599954149A}" dt="2020-05-13T18:27:42.212" v="130" actId="1076"/>
        <pc:sldMkLst>
          <pc:docMk/>
          <pc:sldMk cId="648034076" sldId="273"/>
        </pc:sldMkLst>
        <pc:picChg chg="add del mod">
          <ac:chgData name="Sarah Gothard" userId="0e53f415fda5f162" providerId="LiveId" clId="{CF7F8B34-03D4-469E-9A9C-95599954149A}" dt="2020-05-13T18:27:07.663" v="121" actId="478"/>
          <ac:picMkLst>
            <pc:docMk/>
            <pc:sldMk cId="648034076" sldId="273"/>
            <ac:picMk id="3" creationId="{D66CC49D-E642-41B8-84BD-9FC8DDE3CD9D}"/>
          </ac:picMkLst>
        </pc:picChg>
        <pc:picChg chg="add del mod">
          <ac:chgData name="Sarah Gothard" userId="0e53f415fda5f162" providerId="LiveId" clId="{CF7F8B34-03D4-469E-9A9C-95599954149A}" dt="2020-05-13T18:27:35.353" v="127" actId="478"/>
          <ac:picMkLst>
            <pc:docMk/>
            <pc:sldMk cId="648034076" sldId="273"/>
            <ac:picMk id="5" creationId="{4EA105B4-E420-412E-BD72-8F45AAD0F65B}"/>
          </ac:picMkLst>
        </pc:picChg>
        <pc:picChg chg="add mod">
          <ac:chgData name="Sarah Gothard" userId="0e53f415fda5f162" providerId="LiveId" clId="{CF7F8B34-03D4-469E-9A9C-95599954149A}" dt="2020-05-13T18:27:42.212" v="130" actId="1076"/>
          <ac:picMkLst>
            <pc:docMk/>
            <pc:sldMk cId="648034076" sldId="273"/>
            <ac:picMk id="6" creationId="{C66ECE4F-5249-4230-AF2C-2C2352AA1A72}"/>
          </ac:picMkLst>
        </pc:picChg>
      </pc:sldChg>
      <pc:sldChg chg="addSp add">
        <pc:chgData name="Sarah Gothard" userId="0e53f415fda5f162" providerId="LiveId" clId="{CF7F8B34-03D4-469E-9A9C-95599954149A}" dt="2020-05-13T18:14:48.615" v="66"/>
        <pc:sldMkLst>
          <pc:docMk/>
          <pc:sldMk cId="1900050745" sldId="274"/>
        </pc:sldMkLst>
        <pc:picChg chg="add">
          <ac:chgData name="Sarah Gothard" userId="0e53f415fda5f162" providerId="LiveId" clId="{CF7F8B34-03D4-469E-9A9C-95599954149A}" dt="2020-05-13T18:14:48.615" v="66"/>
          <ac:picMkLst>
            <pc:docMk/>
            <pc:sldMk cId="1900050745" sldId="274"/>
            <ac:picMk id="5" creationId="{EC05F640-0890-4571-AF11-F998102BCB1F}"/>
          </ac:picMkLst>
        </pc:picChg>
      </pc:sldChg>
      <pc:sldMasterChg chg="setBg modSldLayout">
        <pc:chgData name="Sarah Gothard" userId="0e53f415fda5f162" providerId="LiveId" clId="{CF7F8B34-03D4-469E-9A9C-95599954149A}" dt="2020-05-13T18:11:53.614" v="39"/>
        <pc:sldMasterMkLst>
          <pc:docMk/>
          <pc:sldMasterMk cId="1832437953" sldId="2147484326"/>
        </pc:sldMasterMkLst>
        <pc:sldLayoutChg chg="setBg">
          <pc:chgData name="Sarah Gothard" userId="0e53f415fda5f162" providerId="LiveId" clId="{CF7F8B34-03D4-469E-9A9C-95599954149A}" dt="2020-05-13T18:11:53.614" v="39"/>
          <pc:sldLayoutMkLst>
            <pc:docMk/>
            <pc:sldMasterMk cId="1832437953" sldId="2147484326"/>
            <pc:sldLayoutMk cId="3205999955" sldId="2147484309"/>
          </pc:sldLayoutMkLst>
        </pc:sldLayoutChg>
        <pc:sldLayoutChg chg="setBg">
          <pc:chgData name="Sarah Gothard" userId="0e53f415fda5f162" providerId="LiveId" clId="{CF7F8B34-03D4-469E-9A9C-95599954149A}" dt="2020-05-13T18:11:53.614" v="39"/>
          <pc:sldLayoutMkLst>
            <pc:docMk/>
            <pc:sldMasterMk cId="1832437953" sldId="2147484326"/>
            <pc:sldLayoutMk cId="2658554116" sldId="2147484310"/>
          </pc:sldLayoutMkLst>
        </pc:sldLayoutChg>
        <pc:sldLayoutChg chg="setBg">
          <pc:chgData name="Sarah Gothard" userId="0e53f415fda5f162" providerId="LiveId" clId="{CF7F8B34-03D4-469E-9A9C-95599954149A}" dt="2020-05-13T18:11:53.614" v="39"/>
          <pc:sldLayoutMkLst>
            <pc:docMk/>
            <pc:sldMasterMk cId="1832437953" sldId="2147484326"/>
            <pc:sldLayoutMk cId="3132805847" sldId="2147484327"/>
          </pc:sldLayoutMkLst>
        </pc:sldLayoutChg>
        <pc:sldLayoutChg chg="setBg">
          <pc:chgData name="Sarah Gothard" userId="0e53f415fda5f162" providerId="LiveId" clId="{CF7F8B34-03D4-469E-9A9C-95599954149A}" dt="2020-05-13T18:11:53.614" v="39"/>
          <pc:sldLayoutMkLst>
            <pc:docMk/>
            <pc:sldMasterMk cId="1832437953" sldId="2147484326"/>
            <pc:sldLayoutMk cId="1942592452" sldId="2147484328"/>
          </pc:sldLayoutMkLst>
        </pc:sldLayoutChg>
        <pc:sldLayoutChg chg="setBg">
          <pc:chgData name="Sarah Gothard" userId="0e53f415fda5f162" providerId="LiveId" clId="{CF7F8B34-03D4-469E-9A9C-95599954149A}" dt="2020-05-13T18:11:53.614" v="39"/>
          <pc:sldLayoutMkLst>
            <pc:docMk/>
            <pc:sldMasterMk cId="1832437953" sldId="2147484326"/>
            <pc:sldLayoutMk cId="4085771745" sldId="2147484329"/>
          </pc:sldLayoutMkLst>
        </pc:sldLayoutChg>
        <pc:sldLayoutChg chg="setBg">
          <pc:chgData name="Sarah Gothard" userId="0e53f415fda5f162" providerId="LiveId" clId="{CF7F8B34-03D4-469E-9A9C-95599954149A}" dt="2020-05-13T18:11:53.614" v="39"/>
          <pc:sldLayoutMkLst>
            <pc:docMk/>
            <pc:sldMasterMk cId="1832437953" sldId="2147484326"/>
            <pc:sldLayoutMk cId="1457764122" sldId="2147484330"/>
          </pc:sldLayoutMkLst>
        </pc:sldLayoutChg>
        <pc:sldLayoutChg chg="setBg">
          <pc:chgData name="Sarah Gothard" userId="0e53f415fda5f162" providerId="LiveId" clId="{CF7F8B34-03D4-469E-9A9C-95599954149A}" dt="2020-05-13T18:11:53.614" v="39"/>
          <pc:sldLayoutMkLst>
            <pc:docMk/>
            <pc:sldMasterMk cId="1832437953" sldId="2147484326"/>
            <pc:sldLayoutMk cId="3634037759" sldId="2147484331"/>
          </pc:sldLayoutMkLst>
        </pc:sldLayoutChg>
        <pc:sldLayoutChg chg="setBg">
          <pc:chgData name="Sarah Gothard" userId="0e53f415fda5f162" providerId="LiveId" clId="{CF7F8B34-03D4-469E-9A9C-95599954149A}" dt="2020-05-13T18:11:53.614" v="39"/>
          <pc:sldLayoutMkLst>
            <pc:docMk/>
            <pc:sldMasterMk cId="1832437953" sldId="2147484326"/>
            <pc:sldLayoutMk cId="2649658820" sldId="2147484332"/>
          </pc:sldLayoutMkLst>
        </pc:sldLayoutChg>
        <pc:sldLayoutChg chg="setBg">
          <pc:chgData name="Sarah Gothard" userId="0e53f415fda5f162" providerId="LiveId" clId="{CF7F8B34-03D4-469E-9A9C-95599954149A}" dt="2020-05-13T18:11:53.614" v="39"/>
          <pc:sldLayoutMkLst>
            <pc:docMk/>
            <pc:sldMasterMk cId="1832437953" sldId="2147484326"/>
            <pc:sldLayoutMk cId="1888902542" sldId="2147484333"/>
          </pc:sldLayoutMkLst>
        </pc:sldLayoutChg>
        <pc:sldLayoutChg chg="setBg">
          <pc:chgData name="Sarah Gothard" userId="0e53f415fda5f162" providerId="LiveId" clId="{CF7F8B34-03D4-469E-9A9C-95599954149A}" dt="2020-05-13T18:11:53.614" v="39"/>
          <pc:sldLayoutMkLst>
            <pc:docMk/>
            <pc:sldMasterMk cId="1832437953" sldId="2147484326"/>
            <pc:sldLayoutMk cId="3637217414" sldId="2147484334"/>
          </pc:sldLayoutMkLst>
        </pc:sldLayoutChg>
        <pc:sldLayoutChg chg="setBg">
          <pc:chgData name="Sarah Gothard" userId="0e53f415fda5f162" providerId="LiveId" clId="{CF7F8B34-03D4-469E-9A9C-95599954149A}" dt="2020-05-13T18:11:53.614" v="39"/>
          <pc:sldLayoutMkLst>
            <pc:docMk/>
            <pc:sldMasterMk cId="1832437953" sldId="2147484326"/>
            <pc:sldLayoutMk cId="3364641074" sldId="2147484335"/>
          </pc:sldLayoutMkLst>
        </pc:sldLayoutChg>
        <pc:sldLayoutChg chg="setBg">
          <pc:chgData name="Sarah Gothard" userId="0e53f415fda5f162" providerId="LiveId" clId="{CF7F8B34-03D4-469E-9A9C-95599954149A}" dt="2020-05-13T18:11:53.614" v="39"/>
          <pc:sldLayoutMkLst>
            <pc:docMk/>
            <pc:sldMasterMk cId="1832437953" sldId="2147484326"/>
            <pc:sldLayoutMk cId="3670018150" sldId="2147484336"/>
          </pc:sldLayoutMkLst>
        </pc:sldLayoutChg>
        <pc:sldLayoutChg chg="setBg">
          <pc:chgData name="Sarah Gothard" userId="0e53f415fda5f162" providerId="LiveId" clId="{CF7F8B34-03D4-469E-9A9C-95599954149A}" dt="2020-05-13T18:11:53.614" v="39"/>
          <pc:sldLayoutMkLst>
            <pc:docMk/>
            <pc:sldMasterMk cId="1832437953" sldId="2147484326"/>
            <pc:sldLayoutMk cId="1295256786" sldId="2147484337"/>
          </pc:sldLayoutMkLst>
        </pc:sldLayoutChg>
        <pc:sldLayoutChg chg="setBg">
          <pc:chgData name="Sarah Gothard" userId="0e53f415fda5f162" providerId="LiveId" clId="{CF7F8B34-03D4-469E-9A9C-95599954149A}" dt="2020-05-13T18:11:53.614" v="39"/>
          <pc:sldLayoutMkLst>
            <pc:docMk/>
            <pc:sldMasterMk cId="1832437953" sldId="2147484326"/>
            <pc:sldLayoutMk cId="3637624871" sldId="2147484338"/>
          </pc:sldLayoutMkLst>
        </pc:sldLayoutChg>
        <pc:sldLayoutChg chg="setBg">
          <pc:chgData name="Sarah Gothard" userId="0e53f415fda5f162" providerId="LiveId" clId="{CF7F8B34-03D4-469E-9A9C-95599954149A}" dt="2020-05-13T18:11:53.614" v="39"/>
          <pc:sldLayoutMkLst>
            <pc:docMk/>
            <pc:sldMasterMk cId="1832437953" sldId="2147484326"/>
            <pc:sldLayoutMk cId="1014048565" sldId="2147484339"/>
          </pc:sldLayoutMkLst>
        </pc:sldLayoutChg>
        <pc:sldLayoutChg chg="setBg">
          <pc:chgData name="Sarah Gothard" userId="0e53f415fda5f162" providerId="LiveId" clId="{CF7F8B34-03D4-469E-9A9C-95599954149A}" dt="2020-05-13T18:11:53.614" v="39"/>
          <pc:sldLayoutMkLst>
            <pc:docMk/>
            <pc:sldMasterMk cId="1832437953" sldId="2147484326"/>
            <pc:sldLayoutMk cId="1060033603" sldId="2147484340"/>
          </pc:sldLayoutMkLst>
        </pc:sldLayoutChg>
        <pc:sldLayoutChg chg="setBg">
          <pc:chgData name="Sarah Gothard" userId="0e53f415fda5f162" providerId="LiveId" clId="{CF7F8B34-03D4-469E-9A9C-95599954149A}" dt="2020-05-13T18:11:53.614" v="39"/>
          <pc:sldLayoutMkLst>
            <pc:docMk/>
            <pc:sldMasterMk cId="1832437953" sldId="2147484326"/>
            <pc:sldLayoutMk cId="4244012928" sldId="2147484341"/>
          </pc:sldLayoutMkLst>
        </pc:sldLayoutChg>
        <pc:sldLayoutChg chg="setBg">
          <pc:chgData name="Sarah Gothard" userId="0e53f415fda5f162" providerId="LiveId" clId="{CF7F8B34-03D4-469E-9A9C-95599954149A}" dt="2020-05-13T18:11:53.614" v="39"/>
          <pc:sldLayoutMkLst>
            <pc:docMk/>
            <pc:sldMasterMk cId="1832437953" sldId="2147484326"/>
            <pc:sldLayoutMk cId="1481047938" sldId="2147484342"/>
          </pc:sldLayoutMkLst>
        </pc:sldLayoutChg>
        <pc:sldLayoutChg chg="setBg">
          <pc:chgData name="Sarah Gothard" userId="0e53f415fda5f162" providerId="LiveId" clId="{CF7F8B34-03D4-469E-9A9C-95599954149A}" dt="2020-05-13T18:11:53.614" v="39"/>
          <pc:sldLayoutMkLst>
            <pc:docMk/>
            <pc:sldMasterMk cId="1832437953" sldId="2147484326"/>
            <pc:sldLayoutMk cId="2705240723" sldId="2147484343"/>
          </pc:sldLayoutMkLst>
        </pc:sldLayoutChg>
      </pc:sldMasterChg>
    </pc:docChg>
  </pc:docChgLst>
  <pc:docChgLst>
    <pc:chgData name="Sarah Gothard" userId="0e53f415fda5f162" providerId="LiveId" clId="{86E66075-6539-498C-9614-137F465AEE24}"/>
    <pc:docChg chg="undo custSel addSld modSld">
      <pc:chgData name="Sarah Gothard" userId="0e53f415fda5f162" providerId="LiveId" clId="{86E66075-6539-498C-9614-137F465AEE24}" dt="2020-06-11T00:52:30.117" v="94" actId="1076"/>
      <pc:docMkLst>
        <pc:docMk/>
      </pc:docMkLst>
      <pc:sldChg chg="addSp delSp modSp">
        <pc:chgData name="Sarah Gothard" userId="0e53f415fda5f162" providerId="LiveId" clId="{86E66075-6539-498C-9614-137F465AEE24}" dt="2020-06-11T00:30:26.708" v="5" actId="1076"/>
        <pc:sldMkLst>
          <pc:docMk/>
          <pc:sldMk cId="219344417" sldId="262"/>
        </pc:sldMkLst>
        <pc:spChg chg="add del">
          <ac:chgData name="Sarah Gothard" userId="0e53f415fda5f162" providerId="LiveId" clId="{86E66075-6539-498C-9614-137F465AEE24}" dt="2020-06-11T00:30:18.164" v="1" actId="478"/>
          <ac:spMkLst>
            <pc:docMk/>
            <pc:sldMk cId="219344417" sldId="262"/>
            <ac:spMk id="4" creationId="{F5233461-FA53-422B-810C-8B460EE9260F}"/>
          </ac:spMkLst>
        </pc:spChg>
        <pc:spChg chg="del">
          <ac:chgData name="Sarah Gothard" userId="0e53f415fda5f162" providerId="LiveId" clId="{86E66075-6539-498C-9614-137F465AEE24}" dt="2020-06-11T00:30:20.343" v="2" actId="478"/>
          <ac:spMkLst>
            <pc:docMk/>
            <pc:sldMk cId="219344417" sldId="262"/>
            <ac:spMk id="5" creationId="{51758FCC-16BE-4944-BAEA-A6F5B0DD3660}"/>
          </ac:spMkLst>
        </pc:spChg>
        <pc:picChg chg="add mod">
          <ac:chgData name="Sarah Gothard" userId="0e53f415fda5f162" providerId="LiveId" clId="{86E66075-6539-498C-9614-137F465AEE24}" dt="2020-06-11T00:30:26.708" v="5" actId="1076"/>
          <ac:picMkLst>
            <pc:docMk/>
            <pc:sldMk cId="219344417" sldId="262"/>
            <ac:picMk id="3" creationId="{DBC2FD73-CBED-4BF1-97B4-EAFC6B516FE9}"/>
          </ac:picMkLst>
        </pc:picChg>
      </pc:sldChg>
      <pc:sldChg chg="addSp modSp">
        <pc:chgData name="Sarah Gothard" userId="0e53f415fda5f162" providerId="LiveId" clId="{86E66075-6539-498C-9614-137F465AEE24}" dt="2020-06-11T00:32:09.687" v="16" actId="1076"/>
        <pc:sldMkLst>
          <pc:docMk/>
          <pc:sldMk cId="795945589" sldId="264"/>
        </pc:sldMkLst>
        <pc:picChg chg="add mod">
          <ac:chgData name="Sarah Gothard" userId="0e53f415fda5f162" providerId="LiveId" clId="{86E66075-6539-498C-9614-137F465AEE24}" dt="2020-06-11T00:32:09.687" v="16" actId="1076"/>
          <ac:picMkLst>
            <pc:docMk/>
            <pc:sldMk cId="795945589" sldId="264"/>
            <ac:picMk id="3" creationId="{23520E7C-6EB1-4F94-BB09-9B65764744E7}"/>
          </ac:picMkLst>
        </pc:picChg>
      </pc:sldChg>
      <pc:sldChg chg="addSp modSp add">
        <pc:chgData name="Sarah Gothard" userId="0e53f415fda5f162" providerId="LiveId" clId="{86E66075-6539-498C-9614-137F465AEE24}" dt="2020-06-11T00:41:09.116" v="51" actId="1076"/>
        <pc:sldMkLst>
          <pc:docMk/>
          <pc:sldMk cId="1905714394" sldId="265"/>
        </pc:sldMkLst>
        <pc:picChg chg="add mod">
          <ac:chgData name="Sarah Gothard" userId="0e53f415fda5f162" providerId="LiveId" clId="{86E66075-6539-498C-9614-137F465AEE24}" dt="2020-06-11T00:41:09.116" v="51" actId="1076"/>
          <ac:picMkLst>
            <pc:docMk/>
            <pc:sldMk cId="1905714394" sldId="265"/>
            <ac:picMk id="3" creationId="{78F673CF-F0F7-4602-A72E-E9AE6D8665F9}"/>
          </ac:picMkLst>
        </pc:picChg>
      </pc:sldChg>
      <pc:sldChg chg="addSp modSp add">
        <pc:chgData name="Sarah Gothard" userId="0e53f415fda5f162" providerId="LiveId" clId="{86E66075-6539-498C-9614-137F465AEE24}" dt="2020-06-11T00:43:40.171" v="54" actId="1076"/>
        <pc:sldMkLst>
          <pc:docMk/>
          <pc:sldMk cId="1266643888" sldId="266"/>
        </pc:sldMkLst>
        <pc:picChg chg="add mod">
          <ac:chgData name="Sarah Gothard" userId="0e53f415fda5f162" providerId="LiveId" clId="{86E66075-6539-498C-9614-137F465AEE24}" dt="2020-06-11T00:43:40.171" v="54" actId="1076"/>
          <ac:picMkLst>
            <pc:docMk/>
            <pc:sldMk cId="1266643888" sldId="266"/>
            <ac:picMk id="3" creationId="{1B7C7F12-D885-4EC5-AF90-4D79688470F5}"/>
          </ac:picMkLst>
        </pc:picChg>
      </pc:sldChg>
      <pc:sldChg chg="addSp delSp modSp add">
        <pc:chgData name="Sarah Gothard" userId="0e53f415fda5f162" providerId="LiveId" clId="{86E66075-6539-498C-9614-137F465AEE24}" dt="2020-06-11T00:46:41.708" v="69" actId="1076"/>
        <pc:sldMkLst>
          <pc:docMk/>
          <pc:sldMk cId="1240875005" sldId="267"/>
        </pc:sldMkLst>
        <pc:picChg chg="add del">
          <ac:chgData name="Sarah Gothard" userId="0e53f415fda5f162" providerId="LiveId" clId="{86E66075-6539-498C-9614-137F465AEE24}" dt="2020-06-11T00:44:10.009" v="56"/>
          <ac:picMkLst>
            <pc:docMk/>
            <pc:sldMk cId="1240875005" sldId="267"/>
            <ac:picMk id="3" creationId="{334674B4-9D25-4D5F-94BC-69106E1E5FA3}"/>
          </ac:picMkLst>
        </pc:picChg>
        <pc:picChg chg="add del">
          <ac:chgData name="Sarah Gothard" userId="0e53f415fda5f162" providerId="LiveId" clId="{86E66075-6539-498C-9614-137F465AEE24}" dt="2020-06-11T00:45:05.736" v="58"/>
          <ac:picMkLst>
            <pc:docMk/>
            <pc:sldMk cId="1240875005" sldId="267"/>
            <ac:picMk id="5" creationId="{56CD5947-196D-4F83-9CF8-1BFBCD0B42DA}"/>
          </ac:picMkLst>
        </pc:picChg>
        <pc:picChg chg="add del mod">
          <ac:chgData name="Sarah Gothard" userId="0e53f415fda5f162" providerId="LiveId" clId="{86E66075-6539-498C-9614-137F465AEE24}" dt="2020-06-11T00:46:00.326" v="64" actId="478"/>
          <ac:picMkLst>
            <pc:docMk/>
            <pc:sldMk cId="1240875005" sldId="267"/>
            <ac:picMk id="6" creationId="{269CC191-6F6F-4378-A798-7D1EDF6078D8}"/>
          </ac:picMkLst>
        </pc:picChg>
        <pc:picChg chg="add mod">
          <ac:chgData name="Sarah Gothard" userId="0e53f415fda5f162" providerId="LiveId" clId="{86E66075-6539-498C-9614-137F465AEE24}" dt="2020-06-11T00:46:41.708" v="69" actId="1076"/>
          <ac:picMkLst>
            <pc:docMk/>
            <pc:sldMk cId="1240875005" sldId="267"/>
            <ac:picMk id="7" creationId="{9C98A376-E65B-4347-8BD6-D03697D8D131}"/>
          </ac:picMkLst>
        </pc:picChg>
      </pc:sldChg>
      <pc:sldChg chg="addSp delSp modSp add">
        <pc:chgData name="Sarah Gothard" userId="0e53f415fda5f162" providerId="LiveId" clId="{86E66075-6539-498C-9614-137F465AEE24}" dt="2020-06-11T00:34:08.913" v="27" actId="1076"/>
        <pc:sldMkLst>
          <pc:docMk/>
          <pc:sldMk cId="4089122473" sldId="268"/>
        </pc:sldMkLst>
        <pc:picChg chg="add del mod">
          <ac:chgData name="Sarah Gothard" userId="0e53f415fda5f162" providerId="LiveId" clId="{86E66075-6539-498C-9614-137F465AEE24}" dt="2020-06-11T00:34:01.051" v="24" actId="478"/>
          <ac:picMkLst>
            <pc:docMk/>
            <pc:sldMk cId="4089122473" sldId="268"/>
            <ac:picMk id="3" creationId="{BE1BD375-9AED-4561-95E0-F21B811A9FD9}"/>
          </ac:picMkLst>
        </pc:picChg>
        <pc:picChg chg="add mod">
          <ac:chgData name="Sarah Gothard" userId="0e53f415fda5f162" providerId="LiveId" clId="{86E66075-6539-498C-9614-137F465AEE24}" dt="2020-06-11T00:34:08.913" v="27" actId="1076"/>
          <ac:picMkLst>
            <pc:docMk/>
            <pc:sldMk cId="4089122473" sldId="268"/>
            <ac:picMk id="5" creationId="{451C9C2F-3269-4598-A7B7-D253A429E54D}"/>
          </ac:picMkLst>
        </pc:picChg>
      </pc:sldChg>
      <pc:sldChg chg="addSp modSp add">
        <pc:chgData name="Sarah Gothard" userId="0e53f415fda5f162" providerId="LiveId" clId="{86E66075-6539-498C-9614-137F465AEE24}" dt="2020-06-11T00:50:13.571" v="88" actId="1076"/>
        <pc:sldMkLst>
          <pc:docMk/>
          <pc:sldMk cId="976770098" sldId="269"/>
        </pc:sldMkLst>
        <pc:picChg chg="add mod">
          <ac:chgData name="Sarah Gothard" userId="0e53f415fda5f162" providerId="LiveId" clId="{86E66075-6539-498C-9614-137F465AEE24}" dt="2020-06-11T00:50:13.571" v="88" actId="1076"/>
          <ac:picMkLst>
            <pc:docMk/>
            <pc:sldMk cId="976770098" sldId="269"/>
            <ac:picMk id="3" creationId="{A5F3CFFA-0B57-4692-80FA-2CBA4EDA8693}"/>
          </ac:picMkLst>
        </pc:picChg>
      </pc:sldChg>
      <pc:sldChg chg="addSp delSp modSp add">
        <pc:chgData name="Sarah Gothard" userId="0e53f415fda5f162" providerId="LiveId" clId="{86E66075-6539-498C-9614-137F465AEE24}" dt="2020-06-11T00:36:51.589" v="45" actId="1076"/>
        <pc:sldMkLst>
          <pc:docMk/>
          <pc:sldMk cId="2450826597" sldId="270"/>
        </pc:sldMkLst>
        <pc:picChg chg="add del">
          <ac:chgData name="Sarah Gothard" userId="0e53f415fda5f162" providerId="LiveId" clId="{86E66075-6539-498C-9614-137F465AEE24}" dt="2020-06-11T00:31:48.190" v="13"/>
          <ac:picMkLst>
            <pc:docMk/>
            <pc:sldMk cId="2450826597" sldId="270"/>
            <ac:picMk id="3" creationId="{91A79817-5326-44D9-B68D-474D85C7A1AC}"/>
          </ac:picMkLst>
        </pc:picChg>
        <pc:picChg chg="add del mod">
          <ac:chgData name="Sarah Gothard" userId="0e53f415fda5f162" providerId="LiveId" clId="{86E66075-6539-498C-9614-137F465AEE24}" dt="2020-06-11T00:36:44.776" v="42" actId="478"/>
          <ac:picMkLst>
            <pc:docMk/>
            <pc:sldMk cId="2450826597" sldId="270"/>
            <ac:picMk id="5" creationId="{E426D86E-5ED6-451A-93D6-F294092000E7}"/>
          </ac:picMkLst>
        </pc:picChg>
        <pc:picChg chg="add mod">
          <ac:chgData name="Sarah Gothard" userId="0e53f415fda5f162" providerId="LiveId" clId="{86E66075-6539-498C-9614-137F465AEE24}" dt="2020-06-11T00:36:51.589" v="45" actId="1076"/>
          <ac:picMkLst>
            <pc:docMk/>
            <pc:sldMk cId="2450826597" sldId="270"/>
            <ac:picMk id="6" creationId="{FB1321FA-FB9B-42BC-AEF3-E36CDC7D1B4D}"/>
          </ac:picMkLst>
        </pc:picChg>
      </pc:sldChg>
      <pc:sldChg chg="addSp modSp add">
        <pc:chgData name="Sarah Gothard" userId="0e53f415fda5f162" providerId="LiveId" clId="{86E66075-6539-498C-9614-137F465AEE24}" dt="2020-06-11T00:48:01.039" v="75" actId="1076"/>
        <pc:sldMkLst>
          <pc:docMk/>
          <pc:sldMk cId="209583487" sldId="271"/>
        </pc:sldMkLst>
        <pc:picChg chg="add mod">
          <ac:chgData name="Sarah Gothard" userId="0e53f415fda5f162" providerId="LiveId" clId="{86E66075-6539-498C-9614-137F465AEE24}" dt="2020-06-11T00:48:01.039" v="75" actId="1076"/>
          <ac:picMkLst>
            <pc:docMk/>
            <pc:sldMk cId="209583487" sldId="271"/>
            <ac:picMk id="3" creationId="{29A602BF-9AF2-4482-BEFF-B4EB5742C8B1}"/>
          </ac:picMkLst>
        </pc:picChg>
      </pc:sldChg>
      <pc:sldChg chg="addSp add">
        <pc:chgData name="Sarah Gothard" userId="0e53f415fda5f162" providerId="LiveId" clId="{86E66075-6539-498C-9614-137F465AEE24}" dt="2020-06-11T00:46:47.623" v="70"/>
        <pc:sldMkLst>
          <pc:docMk/>
          <pc:sldMk cId="3156105586" sldId="272"/>
        </pc:sldMkLst>
        <pc:picChg chg="add">
          <ac:chgData name="Sarah Gothard" userId="0e53f415fda5f162" providerId="LiveId" clId="{86E66075-6539-498C-9614-137F465AEE24}" dt="2020-06-11T00:46:47.623" v="70"/>
          <ac:picMkLst>
            <pc:docMk/>
            <pc:sldMk cId="3156105586" sldId="272"/>
            <ac:picMk id="5" creationId="{953A9B4C-D9A4-451E-8D75-FA7A2731FBEA}"/>
          </ac:picMkLst>
        </pc:picChg>
      </pc:sldChg>
      <pc:sldChg chg="addSp modSp add">
        <pc:chgData name="Sarah Gothard" userId="0e53f415fda5f162" providerId="LiveId" clId="{86E66075-6539-498C-9614-137F465AEE24}" dt="2020-06-11T00:51:25.576" v="91" actId="1076"/>
        <pc:sldMkLst>
          <pc:docMk/>
          <pc:sldMk cId="139063180" sldId="273"/>
        </pc:sldMkLst>
        <pc:picChg chg="add mod">
          <ac:chgData name="Sarah Gothard" userId="0e53f415fda5f162" providerId="LiveId" clId="{86E66075-6539-498C-9614-137F465AEE24}" dt="2020-06-11T00:51:25.576" v="91" actId="1076"/>
          <ac:picMkLst>
            <pc:docMk/>
            <pc:sldMk cId="139063180" sldId="273"/>
            <ac:picMk id="3" creationId="{B4645052-AAC1-40C7-8D8A-8F549F23AA5D}"/>
          </ac:picMkLst>
        </pc:picChg>
      </pc:sldChg>
      <pc:sldChg chg="addSp modSp add">
        <pc:chgData name="Sarah Gothard" userId="0e53f415fda5f162" providerId="LiveId" clId="{86E66075-6539-498C-9614-137F465AEE24}" dt="2020-06-11T00:48:53.061" v="84" actId="1076"/>
        <pc:sldMkLst>
          <pc:docMk/>
          <pc:sldMk cId="1685464677" sldId="274"/>
        </pc:sldMkLst>
        <pc:picChg chg="add mod">
          <ac:chgData name="Sarah Gothard" userId="0e53f415fda5f162" providerId="LiveId" clId="{86E66075-6539-498C-9614-137F465AEE24}" dt="2020-06-11T00:48:53.061" v="84" actId="1076"/>
          <ac:picMkLst>
            <pc:docMk/>
            <pc:sldMk cId="1685464677" sldId="274"/>
            <ac:picMk id="3" creationId="{C93B8C35-3AA2-4440-93C5-378564170915}"/>
          </ac:picMkLst>
        </pc:picChg>
      </pc:sldChg>
      <pc:sldChg chg="addSp add">
        <pc:chgData name="Sarah Gothard" userId="0e53f415fda5f162" providerId="LiveId" clId="{86E66075-6539-498C-9614-137F465AEE24}" dt="2020-06-11T00:46:52.039" v="71"/>
        <pc:sldMkLst>
          <pc:docMk/>
          <pc:sldMk cId="2638330379" sldId="275"/>
        </pc:sldMkLst>
        <pc:picChg chg="add">
          <ac:chgData name="Sarah Gothard" userId="0e53f415fda5f162" providerId="LiveId" clId="{86E66075-6539-498C-9614-137F465AEE24}" dt="2020-06-11T00:46:52.039" v="71"/>
          <ac:picMkLst>
            <pc:docMk/>
            <pc:sldMk cId="2638330379" sldId="275"/>
            <ac:picMk id="5" creationId="{2E43CF7D-F8D3-4FCD-B653-598012F277EA}"/>
          </ac:picMkLst>
        </pc:picChg>
      </pc:sldChg>
      <pc:sldChg chg="addSp modSp add">
        <pc:chgData name="Sarah Gothard" userId="0e53f415fda5f162" providerId="LiveId" clId="{86E66075-6539-498C-9614-137F465AEE24}" dt="2020-06-11T00:38:26.618" v="48" actId="1076"/>
        <pc:sldMkLst>
          <pc:docMk/>
          <pc:sldMk cId="3841144345" sldId="276"/>
        </pc:sldMkLst>
        <pc:picChg chg="add mod">
          <ac:chgData name="Sarah Gothard" userId="0e53f415fda5f162" providerId="LiveId" clId="{86E66075-6539-498C-9614-137F465AEE24}" dt="2020-06-11T00:38:26.618" v="48" actId="1076"/>
          <ac:picMkLst>
            <pc:docMk/>
            <pc:sldMk cId="3841144345" sldId="276"/>
            <ac:picMk id="3" creationId="{7E17E0F8-E1EF-48AF-A052-A0449B7FA8FE}"/>
          </ac:picMkLst>
        </pc:picChg>
      </pc:sldChg>
      <pc:sldChg chg="addSp modSp add">
        <pc:chgData name="Sarah Gothard" userId="0e53f415fda5f162" providerId="LiveId" clId="{86E66075-6539-498C-9614-137F465AEE24}" dt="2020-06-11T00:52:30.117" v="94" actId="1076"/>
        <pc:sldMkLst>
          <pc:docMk/>
          <pc:sldMk cId="2913069250" sldId="277"/>
        </pc:sldMkLst>
        <pc:picChg chg="add mod">
          <ac:chgData name="Sarah Gothard" userId="0e53f415fda5f162" providerId="LiveId" clId="{86E66075-6539-498C-9614-137F465AEE24}" dt="2020-06-11T00:52:30.117" v="94" actId="1076"/>
          <ac:picMkLst>
            <pc:docMk/>
            <pc:sldMk cId="2913069250" sldId="277"/>
            <ac:picMk id="3" creationId="{8428FFEB-8490-4F27-A252-F8246ECBE4A2}"/>
          </ac:picMkLst>
        </pc:picChg>
      </pc:sldChg>
      <pc:sldChg chg="addSp add">
        <pc:chgData name="Sarah Gothard" userId="0e53f415fda5f162" providerId="LiveId" clId="{86E66075-6539-498C-9614-137F465AEE24}" dt="2020-06-11T00:48:58.499" v="85"/>
        <pc:sldMkLst>
          <pc:docMk/>
          <pc:sldMk cId="4281210830" sldId="278"/>
        </pc:sldMkLst>
        <pc:picChg chg="add">
          <ac:chgData name="Sarah Gothard" userId="0e53f415fda5f162" providerId="LiveId" clId="{86E66075-6539-498C-9614-137F465AEE24}" dt="2020-06-11T00:48:58.499" v="85"/>
          <ac:picMkLst>
            <pc:docMk/>
            <pc:sldMk cId="4281210830" sldId="278"/>
            <ac:picMk id="5" creationId="{0985F53F-7311-4DA9-B2A0-7AB430BA99AB}"/>
          </ac:picMkLst>
        </pc:picChg>
      </pc:sldChg>
      <pc:sldChg chg="addSp add">
        <pc:chgData name="Sarah Gothard" userId="0e53f415fda5f162" providerId="LiveId" clId="{86E66075-6539-498C-9614-137F465AEE24}" dt="2020-06-11T00:46:57.887" v="72"/>
        <pc:sldMkLst>
          <pc:docMk/>
          <pc:sldMk cId="1864625363" sldId="279"/>
        </pc:sldMkLst>
        <pc:picChg chg="add">
          <ac:chgData name="Sarah Gothard" userId="0e53f415fda5f162" providerId="LiveId" clId="{86E66075-6539-498C-9614-137F465AEE24}" dt="2020-06-11T00:46:57.887" v="72"/>
          <ac:picMkLst>
            <pc:docMk/>
            <pc:sldMk cId="1864625363" sldId="279"/>
            <ac:picMk id="5" creationId="{8709C6A3-83AA-4A8F-9428-1603AF90AE9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6/10/2020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6/10/2020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6/10/2020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6/10/2020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6/10/2020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6/10/2020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6/10/2020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6/10/2020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6/10/2020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6/10/2020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6/10/2020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6/10/2020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6/10/2020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6/10/2020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6/10/2020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6/10/2020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6/10/2020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6/10/2020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BC2FD73-CBED-4BF1-97B4-EAFC6B516FE9}"/>
              </a:ext>
            </a:extLst>
          </p:cNvPr>
          <p:cNvPicPr>
            <a:picLocks noChangeAspect="1"/>
          </p:cNvPicPr>
          <p:nvPr/>
        </p:nvPicPr>
        <p:blipFill>
          <a:blip r:embed="rId3"/>
          <a:stretch>
            <a:fillRect/>
          </a:stretch>
        </p:blipFill>
        <p:spPr>
          <a:xfrm>
            <a:off x="825911" y="2749967"/>
            <a:ext cx="10515600" cy="1328365"/>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B1321FA-FB9B-42BC-AEF3-E36CDC7D1B4D}"/>
              </a:ext>
            </a:extLst>
          </p:cNvPr>
          <p:cNvPicPr>
            <a:picLocks noChangeAspect="1"/>
          </p:cNvPicPr>
          <p:nvPr/>
        </p:nvPicPr>
        <p:blipFill>
          <a:blip r:embed="rId2"/>
          <a:stretch>
            <a:fillRect/>
          </a:stretch>
        </p:blipFill>
        <p:spPr>
          <a:xfrm>
            <a:off x="528484" y="498768"/>
            <a:ext cx="11135032" cy="5830765"/>
          </a:xfrm>
          <a:prstGeom prst="rect">
            <a:avLst/>
          </a:prstGeom>
        </p:spPr>
      </p:pic>
    </p:spTree>
    <p:extLst>
      <p:ext uri="{BB962C8B-B14F-4D97-AF65-F5344CB8AC3E}">
        <p14:creationId xmlns:p14="http://schemas.microsoft.com/office/powerpoint/2010/main" val="2450826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4645052-AAC1-40C7-8D8A-8F549F23AA5D}"/>
              </a:ext>
            </a:extLst>
          </p:cNvPr>
          <p:cNvPicPr>
            <a:picLocks noChangeAspect="1"/>
          </p:cNvPicPr>
          <p:nvPr/>
        </p:nvPicPr>
        <p:blipFill>
          <a:blip r:embed="rId2"/>
          <a:stretch>
            <a:fillRect/>
          </a:stretch>
        </p:blipFill>
        <p:spPr>
          <a:xfrm>
            <a:off x="587477" y="622958"/>
            <a:ext cx="11017045" cy="5582384"/>
          </a:xfrm>
          <a:prstGeom prst="rect">
            <a:avLst/>
          </a:prstGeom>
        </p:spPr>
      </p:pic>
    </p:spTree>
    <p:extLst>
      <p:ext uri="{BB962C8B-B14F-4D97-AF65-F5344CB8AC3E}">
        <p14:creationId xmlns:p14="http://schemas.microsoft.com/office/powerpoint/2010/main" val="139063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93B8C35-3AA2-4440-93C5-378564170915}"/>
              </a:ext>
            </a:extLst>
          </p:cNvPr>
          <p:cNvPicPr>
            <a:picLocks noChangeAspect="1"/>
          </p:cNvPicPr>
          <p:nvPr/>
        </p:nvPicPr>
        <p:blipFill>
          <a:blip r:embed="rId2"/>
          <a:stretch>
            <a:fillRect/>
          </a:stretch>
        </p:blipFill>
        <p:spPr>
          <a:xfrm>
            <a:off x="761603" y="575454"/>
            <a:ext cx="10668794" cy="5707091"/>
          </a:xfrm>
          <a:prstGeom prst="rect">
            <a:avLst/>
          </a:prstGeom>
        </p:spPr>
      </p:pic>
    </p:spTree>
    <p:extLst>
      <p:ext uri="{BB962C8B-B14F-4D97-AF65-F5344CB8AC3E}">
        <p14:creationId xmlns:p14="http://schemas.microsoft.com/office/powerpoint/2010/main" val="1685464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E43CF7D-F8D3-4FCD-B653-598012F277EA}"/>
              </a:ext>
            </a:extLst>
          </p:cNvPr>
          <p:cNvPicPr>
            <a:picLocks noChangeAspect="1"/>
          </p:cNvPicPr>
          <p:nvPr/>
        </p:nvPicPr>
        <p:blipFill>
          <a:blip r:embed="rId2"/>
          <a:stretch>
            <a:fillRect/>
          </a:stretch>
        </p:blipFill>
        <p:spPr>
          <a:xfrm>
            <a:off x="1075084" y="522790"/>
            <a:ext cx="10017254" cy="5782719"/>
          </a:xfrm>
          <a:prstGeom prst="rect">
            <a:avLst/>
          </a:prstGeom>
        </p:spPr>
      </p:pic>
    </p:spTree>
    <p:extLst>
      <p:ext uri="{BB962C8B-B14F-4D97-AF65-F5344CB8AC3E}">
        <p14:creationId xmlns:p14="http://schemas.microsoft.com/office/powerpoint/2010/main" val="2638330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E17E0F8-E1EF-48AF-A052-A0449B7FA8FE}"/>
              </a:ext>
            </a:extLst>
          </p:cNvPr>
          <p:cNvPicPr>
            <a:picLocks noChangeAspect="1"/>
          </p:cNvPicPr>
          <p:nvPr/>
        </p:nvPicPr>
        <p:blipFill>
          <a:blip r:embed="rId2"/>
          <a:stretch>
            <a:fillRect/>
          </a:stretch>
        </p:blipFill>
        <p:spPr>
          <a:xfrm>
            <a:off x="594851" y="563899"/>
            <a:ext cx="11002297" cy="5730201"/>
          </a:xfrm>
          <a:prstGeom prst="rect">
            <a:avLst/>
          </a:prstGeom>
        </p:spPr>
      </p:pic>
    </p:spTree>
    <p:extLst>
      <p:ext uri="{BB962C8B-B14F-4D97-AF65-F5344CB8AC3E}">
        <p14:creationId xmlns:p14="http://schemas.microsoft.com/office/powerpoint/2010/main" val="3841144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428FFEB-8490-4F27-A252-F8246ECBE4A2}"/>
              </a:ext>
            </a:extLst>
          </p:cNvPr>
          <p:cNvPicPr>
            <a:picLocks noChangeAspect="1"/>
          </p:cNvPicPr>
          <p:nvPr/>
        </p:nvPicPr>
        <p:blipFill>
          <a:blip r:embed="rId2"/>
          <a:stretch>
            <a:fillRect/>
          </a:stretch>
        </p:blipFill>
        <p:spPr>
          <a:xfrm>
            <a:off x="609600" y="594812"/>
            <a:ext cx="10972800" cy="5668376"/>
          </a:xfrm>
          <a:prstGeom prst="rect">
            <a:avLst/>
          </a:prstGeom>
        </p:spPr>
      </p:pic>
    </p:spTree>
    <p:extLst>
      <p:ext uri="{BB962C8B-B14F-4D97-AF65-F5344CB8AC3E}">
        <p14:creationId xmlns:p14="http://schemas.microsoft.com/office/powerpoint/2010/main" val="2913069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985F53F-7311-4DA9-B2A0-7AB430BA99AB}"/>
              </a:ext>
            </a:extLst>
          </p:cNvPr>
          <p:cNvPicPr>
            <a:picLocks noChangeAspect="1"/>
          </p:cNvPicPr>
          <p:nvPr/>
        </p:nvPicPr>
        <p:blipFill>
          <a:blip r:embed="rId2"/>
          <a:stretch>
            <a:fillRect/>
          </a:stretch>
        </p:blipFill>
        <p:spPr>
          <a:xfrm>
            <a:off x="761603" y="575454"/>
            <a:ext cx="10668794" cy="5707091"/>
          </a:xfrm>
          <a:prstGeom prst="rect">
            <a:avLst/>
          </a:prstGeom>
        </p:spPr>
      </p:pic>
    </p:spTree>
    <p:extLst>
      <p:ext uri="{BB962C8B-B14F-4D97-AF65-F5344CB8AC3E}">
        <p14:creationId xmlns:p14="http://schemas.microsoft.com/office/powerpoint/2010/main" val="4281210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09C6A3-83AA-4A8F-9428-1603AF90AE9E}"/>
              </a:ext>
            </a:extLst>
          </p:cNvPr>
          <p:cNvPicPr>
            <a:picLocks noChangeAspect="1"/>
          </p:cNvPicPr>
          <p:nvPr/>
        </p:nvPicPr>
        <p:blipFill>
          <a:blip r:embed="rId2"/>
          <a:stretch>
            <a:fillRect/>
          </a:stretch>
        </p:blipFill>
        <p:spPr>
          <a:xfrm>
            <a:off x="1075084" y="522790"/>
            <a:ext cx="10017254" cy="5782719"/>
          </a:xfrm>
          <a:prstGeom prst="rect">
            <a:avLst/>
          </a:prstGeom>
        </p:spPr>
      </p:pic>
    </p:spTree>
    <p:extLst>
      <p:ext uri="{BB962C8B-B14F-4D97-AF65-F5344CB8AC3E}">
        <p14:creationId xmlns:p14="http://schemas.microsoft.com/office/powerpoint/2010/main" val="1864625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3520E7C-6EB1-4F94-BB09-9B65764744E7}"/>
              </a:ext>
            </a:extLst>
          </p:cNvPr>
          <p:cNvPicPr>
            <a:picLocks noChangeAspect="1"/>
          </p:cNvPicPr>
          <p:nvPr/>
        </p:nvPicPr>
        <p:blipFill>
          <a:blip r:embed="rId2"/>
          <a:stretch>
            <a:fillRect/>
          </a:stretch>
        </p:blipFill>
        <p:spPr>
          <a:xfrm>
            <a:off x="671053" y="591317"/>
            <a:ext cx="10825316" cy="5645665"/>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8F673CF-F0F7-4602-A72E-E9AE6D8665F9}"/>
              </a:ext>
            </a:extLst>
          </p:cNvPr>
          <p:cNvPicPr>
            <a:picLocks noChangeAspect="1"/>
          </p:cNvPicPr>
          <p:nvPr/>
        </p:nvPicPr>
        <p:blipFill>
          <a:blip r:embed="rId2"/>
          <a:stretch>
            <a:fillRect/>
          </a:stretch>
        </p:blipFill>
        <p:spPr>
          <a:xfrm>
            <a:off x="671053" y="610416"/>
            <a:ext cx="10825316" cy="5607468"/>
          </a:xfrm>
          <a:prstGeom prst="rect">
            <a:avLst/>
          </a:prstGeom>
        </p:spPr>
      </p:pic>
    </p:spTree>
    <p:extLst>
      <p:ext uri="{BB962C8B-B14F-4D97-AF65-F5344CB8AC3E}">
        <p14:creationId xmlns:p14="http://schemas.microsoft.com/office/powerpoint/2010/main" val="1905714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B7C7F12-D885-4EC5-AF90-4D79688470F5}"/>
              </a:ext>
            </a:extLst>
          </p:cNvPr>
          <p:cNvPicPr>
            <a:picLocks noChangeAspect="1"/>
          </p:cNvPicPr>
          <p:nvPr/>
        </p:nvPicPr>
        <p:blipFill>
          <a:blip r:embed="rId2"/>
          <a:stretch>
            <a:fillRect/>
          </a:stretch>
        </p:blipFill>
        <p:spPr>
          <a:xfrm>
            <a:off x="663678" y="522446"/>
            <a:ext cx="10840065" cy="5783408"/>
          </a:xfrm>
          <a:prstGeom prst="rect">
            <a:avLst/>
          </a:prstGeom>
        </p:spPr>
      </p:pic>
    </p:spTree>
    <p:extLst>
      <p:ext uri="{BB962C8B-B14F-4D97-AF65-F5344CB8AC3E}">
        <p14:creationId xmlns:p14="http://schemas.microsoft.com/office/powerpoint/2010/main" val="1266643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C98A376-E65B-4347-8BD6-D03697D8D131}"/>
              </a:ext>
            </a:extLst>
          </p:cNvPr>
          <p:cNvPicPr>
            <a:picLocks noChangeAspect="1"/>
          </p:cNvPicPr>
          <p:nvPr/>
        </p:nvPicPr>
        <p:blipFill>
          <a:blip r:embed="rId2"/>
          <a:stretch>
            <a:fillRect/>
          </a:stretch>
        </p:blipFill>
        <p:spPr>
          <a:xfrm>
            <a:off x="1075084" y="522790"/>
            <a:ext cx="10017254" cy="5782719"/>
          </a:xfrm>
          <a:prstGeom prst="rect">
            <a:avLst/>
          </a:prstGeom>
        </p:spPr>
      </p:pic>
    </p:spTree>
    <p:extLst>
      <p:ext uri="{BB962C8B-B14F-4D97-AF65-F5344CB8AC3E}">
        <p14:creationId xmlns:p14="http://schemas.microsoft.com/office/powerpoint/2010/main" val="1240875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51C9C2F-3269-4598-A7B7-D253A429E54D}"/>
              </a:ext>
            </a:extLst>
          </p:cNvPr>
          <p:cNvPicPr>
            <a:picLocks noChangeAspect="1"/>
          </p:cNvPicPr>
          <p:nvPr/>
        </p:nvPicPr>
        <p:blipFill>
          <a:blip r:embed="rId2"/>
          <a:stretch>
            <a:fillRect/>
          </a:stretch>
        </p:blipFill>
        <p:spPr>
          <a:xfrm>
            <a:off x="609600" y="556093"/>
            <a:ext cx="10972800" cy="5745813"/>
          </a:xfrm>
          <a:prstGeom prst="rect">
            <a:avLst/>
          </a:prstGeom>
        </p:spPr>
      </p:pic>
    </p:spTree>
    <p:extLst>
      <p:ext uri="{BB962C8B-B14F-4D97-AF65-F5344CB8AC3E}">
        <p14:creationId xmlns:p14="http://schemas.microsoft.com/office/powerpoint/2010/main" val="4089122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5F3CFFA-0B57-4692-80FA-2CBA4EDA8693}"/>
              </a:ext>
            </a:extLst>
          </p:cNvPr>
          <p:cNvPicPr>
            <a:picLocks noChangeAspect="1"/>
          </p:cNvPicPr>
          <p:nvPr/>
        </p:nvPicPr>
        <p:blipFill>
          <a:blip r:embed="rId2"/>
          <a:stretch>
            <a:fillRect/>
          </a:stretch>
        </p:blipFill>
        <p:spPr>
          <a:xfrm>
            <a:off x="712838" y="656087"/>
            <a:ext cx="10766323" cy="5516125"/>
          </a:xfrm>
          <a:prstGeom prst="rect">
            <a:avLst/>
          </a:prstGeom>
        </p:spPr>
      </p:pic>
    </p:spTree>
    <p:extLst>
      <p:ext uri="{BB962C8B-B14F-4D97-AF65-F5344CB8AC3E}">
        <p14:creationId xmlns:p14="http://schemas.microsoft.com/office/powerpoint/2010/main" val="976770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9A602BF-9AF2-4482-BEFF-B4EB5742C8B1}"/>
              </a:ext>
            </a:extLst>
          </p:cNvPr>
          <p:cNvPicPr>
            <a:picLocks noChangeAspect="1"/>
          </p:cNvPicPr>
          <p:nvPr/>
        </p:nvPicPr>
        <p:blipFill>
          <a:blip r:embed="rId2"/>
          <a:stretch>
            <a:fillRect/>
          </a:stretch>
        </p:blipFill>
        <p:spPr>
          <a:xfrm>
            <a:off x="609600" y="479293"/>
            <a:ext cx="10972800" cy="5869713"/>
          </a:xfrm>
          <a:prstGeom prst="rect">
            <a:avLst/>
          </a:prstGeom>
        </p:spPr>
      </p:pic>
    </p:spTree>
    <p:extLst>
      <p:ext uri="{BB962C8B-B14F-4D97-AF65-F5344CB8AC3E}">
        <p14:creationId xmlns:p14="http://schemas.microsoft.com/office/powerpoint/2010/main" val="209583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53A9B4C-D9A4-451E-8D75-FA7A2731FBEA}"/>
              </a:ext>
            </a:extLst>
          </p:cNvPr>
          <p:cNvPicPr>
            <a:picLocks noChangeAspect="1"/>
          </p:cNvPicPr>
          <p:nvPr/>
        </p:nvPicPr>
        <p:blipFill>
          <a:blip r:embed="rId2"/>
          <a:stretch>
            <a:fillRect/>
          </a:stretch>
        </p:blipFill>
        <p:spPr>
          <a:xfrm>
            <a:off x="1075084" y="522790"/>
            <a:ext cx="10017254" cy="5782719"/>
          </a:xfrm>
          <a:prstGeom prst="rect">
            <a:avLst/>
          </a:prstGeom>
        </p:spPr>
      </p:pic>
    </p:spTree>
    <p:extLst>
      <p:ext uri="{BB962C8B-B14F-4D97-AF65-F5344CB8AC3E}">
        <p14:creationId xmlns:p14="http://schemas.microsoft.com/office/powerpoint/2010/main" val="31561055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77</Words>
  <Application>Microsoft Office PowerPoint</Application>
  <PresentationFormat>Widescreen</PresentationFormat>
  <Paragraphs>19</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2020-06-11T00:52:39Z</dcterms:modified>
</cp:coreProperties>
</file>