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F8B34-03D4-469E-9A9C-95599954149A}" v="17" dt="2020-05-11T00:44:14.57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BA90587-28A4-4580-B767-0191B99559E8}"/>
  </pc:docChgLst>
  <pc:docChgLst>
    <pc:chgData name="Sarah Gothard" userId="0e53f415fda5f162" providerId="LiveId" clId="{8ECBDF4A-DB92-419E-AFE8-7DAF9E199F02}"/>
  </pc:docChgLst>
  <pc:docChgLst>
    <pc:chgData name="Sarah Gothard" userId="0e53f415fda5f162" providerId="LiveId" clId="{CF7F8B34-03D4-469E-9A9C-95599954149A}"/>
    <pc:docChg chg="undo custSel mod addSld delSld modSld">
      <pc:chgData name="Sarah Gothard" userId="0e53f415fda5f162" providerId="LiveId" clId="{CF7F8B34-03D4-469E-9A9C-95599954149A}" dt="2020-05-11T00:44:24.079" v="54" actId="1076"/>
      <pc:docMkLst>
        <pc:docMk/>
      </pc:docMkLst>
      <pc:sldChg chg="addSp modSp mod setBg">
        <pc:chgData name="Sarah Gothard" userId="0e53f415fda5f162" providerId="LiveId" clId="{CF7F8B34-03D4-469E-9A9C-95599954149A}" dt="2019-10-03T14:51:17.255" v="0" actId="26606"/>
        <pc:sldMkLst>
          <pc:docMk/>
          <pc:sldMk cId="2211167003" sldId="257"/>
        </pc:sldMkLst>
        <pc:spChg chg="mod ord">
          <ac:chgData name="Sarah Gothard" userId="0e53f415fda5f162" providerId="LiveId" clId="{CF7F8B34-03D4-469E-9A9C-95599954149A}" dt="2019-10-03T14:51:17.25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CF7F8B34-03D4-469E-9A9C-95599954149A}" dt="2019-10-03T14:51:17.255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17.255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CF7F8B34-03D4-469E-9A9C-95599954149A}" dt="2019-10-03T14:51:17.255" v="0" actId="26606"/>
          <ac:picMkLst>
            <pc:docMk/>
            <pc:sldMk cId="2211167003" sldId="257"/>
            <ac:picMk id="2" creationId="{6CC1E389-A613-4A2D-AF01-2B40C0599CEE}"/>
          </ac:picMkLst>
        </pc:picChg>
      </pc:sldChg>
      <pc:sldChg chg="addSp delSp modSp mod setBg">
        <pc:chgData name="Sarah Gothard" userId="0e53f415fda5f162" providerId="LiveId" clId="{CF7F8B34-03D4-469E-9A9C-95599954149A}" dt="2020-05-11T00:39:31.145" v="14" actId="1076"/>
        <pc:sldMkLst>
          <pc:docMk/>
          <pc:sldMk cId="1978103940" sldId="258"/>
        </pc:sldMkLst>
        <pc:spChg chg="mod ord">
          <ac:chgData name="Sarah Gothard" userId="0e53f415fda5f162" providerId="LiveId" clId="{CF7F8B34-03D4-469E-9A9C-95599954149A}" dt="2019-10-03T14:51:21.617" v="1" actId="26606"/>
          <ac:spMkLst>
            <pc:docMk/>
            <pc:sldMk cId="1978103940" sldId="258"/>
            <ac:spMk id="2" creationId="{1C922563-BD06-40E0-BC1A-1A19EF4A08AC}"/>
          </ac:spMkLst>
        </pc:spChg>
        <pc:spChg chg="add">
          <ac:chgData name="Sarah Gothard" userId="0e53f415fda5f162" providerId="LiveId" clId="{CF7F8B34-03D4-469E-9A9C-95599954149A}" dt="2019-10-03T14:51:21.617" v="1" actId="26606"/>
          <ac:spMkLst>
            <pc:docMk/>
            <pc:sldMk cId="1978103940" sldId="258"/>
            <ac:spMk id="9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21.617" v="1" actId="26606"/>
          <ac:spMkLst>
            <pc:docMk/>
            <pc:sldMk cId="1978103940" sldId="258"/>
            <ac:spMk id="11" creationId="{1855405F-37A2-4869-9154-F8BE3BECE6C3}"/>
          </ac:spMkLst>
        </pc:spChg>
        <pc:picChg chg="add del">
          <ac:chgData name="Sarah Gothard" userId="0e53f415fda5f162" providerId="LiveId" clId="{CF7F8B34-03D4-469E-9A9C-95599954149A}" dt="2020-05-11T00:38:37.778" v="7"/>
          <ac:picMkLst>
            <pc:docMk/>
            <pc:sldMk cId="1978103940" sldId="258"/>
            <ac:picMk id="3" creationId="{B456CFE2-6E5B-4A36-A0AB-A7E9E278FE50}"/>
          </ac:picMkLst>
        </pc:picChg>
        <pc:picChg chg="add del mod">
          <ac:chgData name="Sarah Gothard" userId="0e53f415fda5f162" providerId="LiveId" clId="{CF7F8B34-03D4-469E-9A9C-95599954149A}" dt="2020-05-11T00:39:06.698" v="9" actId="478"/>
          <ac:picMkLst>
            <pc:docMk/>
            <pc:sldMk cId="1978103940" sldId="258"/>
            <ac:picMk id="4" creationId="{A3CFEEB1-649F-43AF-B214-73ADCC659FC0}"/>
          </ac:picMkLst>
        </pc:picChg>
        <pc:picChg chg="add mod">
          <ac:chgData name="Sarah Gothard" userId="0e53f415fda5f162" providerId="LiveId" clId="{CF7F8B34-03D4-469E-9A9C-95599954149A}" dt="2020-05-11T00:39:31.145" v="14" actId="1076"/>
          <ac:picMkLst>
            <pc:docMk/>
            <pc:sldMk cId="1978103940" sldId="258"/>
            <ac:picMk id="5" creationId="{F24746D6-19BB-4AB4-8361-E13DAD6866AC}"/>
          </ac:picMkLst>
        </pc:picChg>
      </pc:sldChg>
      <pc:sldChg chg="addSp delSp modSp mod setBg">
        <pc:chgData name="Sarah Gothard" userId="0e53f415fda5f162" providerId="LiveId" clId="{CF7F8B34-03D4-469E-9A9C-95599954149A}" dt="2020-05-11T00:40:57.687" v="20" actId="1076"/>
        <pc:sldMkLst>
          <pc:docMk/>
          <pc:sldMk cId="3869011107" sldId="259"/>
        </pc:sldMkLst>
        <pc:spChg chg="mod ord">
          <ac:chgData name="Sarah Gothard" userId="0e53f415fda5f162" providerId="LiveId" clId="{CF7F8B34-03D4-469E-9A9C-95599954149A}" dt="2019-10-03T14:51:29.731" v="2" actId="26606"/>
          <ac:spMkLst>
            <pc:docMk/>
            <pc:sldMk cId="3869011107" sldId="259"/>
            <ac:spMk id="2" creationId="{3520CD4C-1747-473B-AAA9-4FF52651DF85}"/>
          </ac:spMkLst>
        </pc:spChg>
        <pc:spChg chg="add">
          <ac:chgData name="Sarah Gothard" userId="0e53f415fda5f162" providerId="LiveId" clId="{CF7F8B34-03D4-469E-9A9C-95599954149A}" dt="2019-10-03T14:51:29.731" v="2" actId="26606"/>
          <ac:spMkLst>
            <pc:docMk/>
            <pc:sldMk cId="3869011107" sldId="259"/>
            <ac:spMk id="9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29.731" v="2" actId="26606"/>
          <ac:spMkLst>
            <pc:docMk/>
            <pc:sldMk cId="3869011107" sldId="259"/>
            <ac:spMk id="11" creationId="{1855405F-37A2-4869-9154-F8BE3BECE6C3}"/>
          </ac:spMkLst>
        </pc:spChg>
        <pc:picChg chg="add mod">
          <ac:chgData name="Sarah Gothard" userId="0e53f415fda5f162" providerId="LiveId" clId="{CF7F8B34-03D4-469E-9A9C-95599954149A}" dt="2020-05-11T00:40:57.687" v="20" actId="1076"/>
          <ac:picMkLst>
            <pc:docMk/>
            <pc:sldMk cId="3869011107" sldId="259"/>
            <ac:picMk id="3" creationId="{1271D4CA-EB0E-4C16-A195-279E83B77222}"/>
          </ac:picMkLst>
        </pc:picChg>
        <pc:picChg chg="del mod">
          <ac:chgData name="Sarah Gothard" userId="0e53f415fda5f162" providerId="LiveId" clId="{CF7F8B34-03D4-469E-9A9C-95599954149A}" dt="2020-05-11T00:40:44.373" v="15" actId="478"/>
          <ac:picMkLst>
            <pc:docMk/>
            <pc:sldMk cId="3869011107" sldId="259"/>
            <ac:picMk id="4" creationId="{E7D9B40D-E277-491A-A85F-6A2DF4315E2B}"/>
          </ac:picMkLst>
        </pc:picChg>
      </pc:sldChg>
      <pc:sldChg chg="addSp delSp modSp mod setBg">
        <pc:chgData name="Sarah Gothard" userId="0e53f415fda5f162" providerId="LiveId" clId="{CF7F8B34-03D4-469E-9A9C-95599954149A}" dt="2020-05-11T00:42:03.067" v="28" actId="1076"/>
        <pc:sldMkLst>
          <pc:docMk/>
          <pc:sldMk cId="3402342959" sldId="260"/>
        </pc:sldMkLst>
        <pc:spChg chg="mod ord">
          <ac:chgData name="Sarah Gothard" userId="0e53f415fda5f162" providerId="LiveId" clId="{CF7F8B34-03D4-469E-9A9C-95599954149A}" dt="2019-10-03T14:51:34.061" v="3" actId="26606"/>
          <ac:spMkLst>
            <pc:docMk/>
            <pc:sldMk cId="3402342959" sldId="260"/>
            <ac:spMk id="2" creationId="{75A3AFEF-7729-4443-85F7-5B49F9BBA7C6}"/>
          </ac:spMkLst>
        </pc:spChg>
        <pc:spChg chg="add">
          <ac:chgData name="Sarah Gothard" userId="0e53f415fda5f162" providerId="LiveId" clId="{CF7F8B34-03D4-469E-9A9C-95599954149A}" dt="2019-10-03T14:51:34.061" v="3" actId="26606"/>
          <ac:spMkLst>
            <pc:docMk/>
            <pc:sldMk cId="3402342959" sldId="260"/>
            <ac:spMk id="9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34.061" v="3" actId="26606"/>
          <ac:spMkLst>
            <pc:docMk/>
            <pc:sldMk cId="3402342959" sldId="260"/>
            <ac:spMk id="11" creationId="{1855405F-37A2-4869-9154-F8BE3BECE6C3}"/>
          </ac:spMkLst>
        </pc:spChg>
        <pc:picChg chg="add mod">
          <ac:chgData name="Sarah Gothard" userId="0e53f415fda5f162" providerId="LiveId" clId="{CF7F8B34-03D4-469E-9A9C-95599954149A}" dt="2020-05-11T00:42:03.067" v="28" actId="1076"/>
          <ac:picMkLst>
            <pc:docMk/>
            <pc:sldMk cId="3402342959" sldId="260"/>
            <ac:picMk id="3" creationId="{9D8E5B6F-4EE4-482E-A7D1-0FF9B6482689}"/>
          </ac:picMkLst>
        </pc:picChg>
        <pc:picChg chg="del mod">
          <ac:chgData name="Sarah Gothard" userId="0e53f415fda5f162" providerId="LiveId" clId="{CF7F8B34-03D4-469E-9A9C-95599954149A}" dt="2020-05-11T00:40:59.911" v="21" actId="478"/>
          <ac:picMkLst>
            <pc:docMk/>
            <pc:sldMk cId="3402342959" sldId="260"/>
            <ac:picMk id="4" creationId="{F1456D7C-4317-42E4-A025-9DFFCE34D20A}"/>
          </ac:picMkLst>
        </pc:picChg>
      </pc:sldChg>
      <pc:sldChg chg="addSp delSp modSp mod setBg">
        <pc:chgData name="Sarah Gothard" userId="0e53f415fda5f162" providerId="LiveId" clId="{CF7F8B34-03D4-469E-9A9C-95599954149A}" dt="2020-05-11T00:43:56.595" v="49"/>
        <pc:sldMkLst>
          <pc:docMk/>
          <pc:sldMk cId="3965781719" sldId="261"/>
        </pc:sldMkLst>
        <pc:spChg chg="mod ord">
          <ac:chgData name="Sarah Gothard" userId="0e53f415fda5f162" providerId="LiveId" clId="{CF7F8B34-03D4-469E-9A9C-95599954149A}" dt="2019-10-03T14:51:38.048" v="4" actId="26606"/>
          <ac:spMkLst>
            <pc:docMk/>
            <pc:sldMk cId="3965781719" sldId="261"/>
            <ac:spMk id="2" creationId="{311D2B00-B72D-4A5C-82B8-17407371CFFA}"/>
          </ac:spMkLst>
        </pc:spChg>
        <pc:spChg chg="add">
          <ac:chgData name="Sarah Gothard" userId="0e53f415fda5f162" providerId="LiveId" clId="{CF7F8B34-03D4-469E-9A9C-95599954149A}" dt="2019-10-03T14:51:38.048" v="4" actId="26606"/>
          <ac:spMkLst>
            <pc:docMk/>
            <pc:sldMk cId="3965781719" sldId="261"/>
            <ac:spMk id="8" creationId="{01D0AF59-99C3-4251-AB9A-C966C6AD4400}"/>
          </ac:spMkLst>
        </pc:spChg>
        <pc:spChg chg="add">
          <ac:chgData name="Sarah Gothard" userId="0e53f415fda5f162" providerId="LiveId" clId="{CF7F8B34-03D4-469E-9A9C-95599954149A}" dt="2019-10-03T14:51:38.048" v="4" actId="26606"/>
          <ac:spMkLst>
            <pc:docMk/>
            <pc:sldMk cId="3965781719" sldId="261"/>
            <ac:spMk id="10" creationId="{1855405F-37A2-4869-9154-F8BE3BECE6C3}"/>
          </ac:spMkLst>
        </pc:spChg>
        <pc:picChg chg="del mod">
          <ac:chgData name="Sarah Gothard" userId="0e53f415fda5f162" providerId="LiveId" clId="{CF7F8B34-03D4-469E-9A9C-95599954149A}" dt="2020-05-11T00:42:09.766" v="29" actId="478"/>
          <ac:picMkLst>
            <pc:docMk/>
            <pc:sldMk cId="3965781719" sldId="261"/>
            <ac:picMk id="3" creationId="{A5D4814D-8E3F-4F81-8BC2-AB98B2D4A212}"/>
          </ac:picMkLst>
        </pc:picChg>
        <pc:picChg chg="add">
          <ac:chgData name="Sarah Gothard" userId="0e53f415fda5f162" providerId="LiveId" clId="{CF7F8B34-03D4-469E-9A9C-95599954149A}" dt="2020-05-11T00:42:15.143" v="32"/>
          <ac:picMkLst>
            <pc:docMk/>
            <pc:sldMk cId="3965781719" sldId="261"/>
            <ac:picMk id="6" creationId="{252D9B1B-DBA9-46EE-B60A-DED69C804DC4}"/>
          </ac:picMkLst>
        </pc:picChg>
      </pc:sldChg>
      <pc:sldChg chg="addSp delSp modSp add setBg delDesignElem">
        <pc:chgData name="Sarah Gothard" userId="0e53f415fda5f162" providerId="LiveId" clId="{CF7F8B34-03D4-469E-9A9C-95599954149A}" dt="2020-05-11T00:44:24.079" v="54" actId="1076"/>
        <pc:sldMkLst>
          <pc:docMk/>
          <pc:sldMk cId="219344417" sldId="262"/>
        </pc:sldMkLst>
        <pc:spChg chg="add mod">
          <ac:chgData name="Sarah Gothard" userId="0e53f415fda5f162" providerId="LiveId" clId="{CF7F8B34-03D4-469E-9A9C-95599954149A}" dt="2020-05-11T00:44:10.666" v="51" actId="14100"/>
          <ac:spMkLst>
            <pc:docMk/>
            <pc:sldMk cId="219344417" sldId="262"/>
            <ac:spMk id="4" creationId="{F5233461-FA53-422B-810C-8B460EE9260F}"/>
          </ac:spMkLst>
        </pc:spChg>
        <pc:spChg chg="del">
          <ac:chgData name="Sarah Gothard" userId="0e53f415fda5f162" providerId="LiveId" clId="{CF7F8B34-03D4-469E-9A9C-95599954149A}" dt="2020-05-11T00:42:11.378" v="31"/>
          <ac:spMkLst>
            <pc:docMk/>
            <pc:sldMk cId="219344417" sldId="262"/>
            <ac:spMk id="8" creationId="{01D0AF59-99C3-4251-AB9A-C966C6AD4400}"/>
          </ac:spMkLst>
        </pc:spChg>
        <pc:spChg chg="del">
          <ac:chgData name="Sarah Gothard" userId="0e53f415fda5f162" providerId="LiveId" clId="{CF7F8B34-03D4-469E-9A9C-95599954149A}" dt="2020-05-11T00:42:11.378" v="31"/>
          <ac:spMkLst>
            <pc:docMk/>
            <pc:sldMk cId="219344417" sldId="262"/>
            <ac:spMk id="10" creationId="{1855405F-37A2-4869-9154-F8BE3BECE6C3}"/>
          </ac:spMkLst>
        </pc:spChg>
        <pc:picChg chg="add del">
          <ac:chgData name="Sarah Gothard" userId="0e53f415fda5f162" providerId="LiveId" clId="{CF7F8B34-03D4-469E-9A9C-95599954149A}" dt="2020-05-11T00:42:46.828" v="37"/>
          <ac:picMkLst>
            <pc:docMk/>
            <pc:sldMk cId="219344417" sldId="262"/>
            <ac:picMk id="3" creationId="{6A1D9951-F614-4EEA-BEDB-CF8220998613}"/>
          </ac:picMkLst>
        </pc:picChg>
        <pc:picChg chg="add mod">
          <ac:chgData name="Sarah Gothard" userId="0e53f415fda5f162" providerId="LiveId" clId="{CF7F8B34-03D4-469E-9A9C-95599954149A}" dt="2020-05-11T00:44:24.079" v="54" actId="1076"/>
          <ac:picMkLst>
            <pc:docMk/>
            <pc:sldMk cId="219344417" sldId="262"/>
            <ac:picMk id="7" creationId="{F71B8369-ED10-48BA-B6A2-4833990FB24F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1T00:42:42.736" v="36"/>
        <pc:sldMkLst>
          <pc:docMk/>
          <pc:sldMk cId="2000958377" sldId="263"/>
        </pc:sldMkLst>
        <pc:spChg chg="add del">
          <ac:chgData name="Sarah Gothard" userId="0e53f415fda5f162" providerId="LiveId" clId="{CF7F8B34-03D4-469E-9A9C-95599954149A}" dt="2020-05-11T00:42:42.736" v="36"/>
          <ac:spMkLst>
            <pc:docMk/>
            <pc:sldMk cId="2000958377" sldId="263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1T00:42:42.736" v="36"/>
          <ac:spMkLst>
            <pc:docMk/>
            <pc:sldMk cId="2000958377" sldId="263"/>
            <ac:spMk id="11" creationId="{1855405F-37A2-4869-9154-F8BE3BECE6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1E389-A613-4A2D-AF01-2B40C059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97710"/>
            <a:ext cx="10905066" cy="286258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22563-BD06-40E0-BC1A-1A19EF4A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46D6-19BB-4AB4-8361-E13DAD68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37" y="552593"/>
            <a:ext cx="10100926" cy="57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20CD4C-1747-473B-AAA9-4FF52651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1D4CA-EB0E-4C16-A195-279E83B77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577645"/>
            <a:ext cx="10717162" cy="57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3AFEF-7729-4443-85F7-5B49F9BB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E5B6F-4EE4-482E-A7D1-0FF9B648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0" y="480060"/>
            <a:ext cx="10796160" cy="56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4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D2B00-B72D-4A5C-82B8-17407371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D9B1B-DBA9-46EE-B60A-DED69C80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37" y="552593"/>
            <a:ext cx="10100926" cy="57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D2B00-B72D-4A5C-82B8-17407371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33461-FA53-422B-810C-8B460EE9260F}"/>
              </a:ext>
            </a:extLst>
          </p:cNvPr>
          <p:cNvSpPr/>
          <p:nvPr/>
        </p:nvSpPr>
        <p:spPr>
          <a:xfrm>
            <a:off x="457202" y="471950"/>
            <a:ext cx="11253018" cy="588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B8369-ED10-48BA-B6A2-4833990F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3" y="1963633"/>
            <a:ext cx="10648335" cy="29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2019-10-03T14:51:38Z</dcterms:created>
  <dcterms:modified xsi:type="dcterms:W3CDTF">2020-05-11T00:44:33Z</dcterms:modified>
</cp:coreProperties>
</file>