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568D31D0-04EF-4D8B-8370-C17E2FB2A7BB}"/>
  </pc:docChgLst>
  <pc:docChgLst>
    <pc:chgData name="Sarah Gothard" userId="0e53f415fda5f162" providerId="LiveId" clId="{3A0E7725-703A-4D1D-8B9D-382762EBA9A9}"/>
  </pc:docChgLst>
  <pc:docChgLst>
    <pc:chgData name="Sarah Gothard" userId="0e53f415fda5f162" providerId="LiveId" clId="{225F02E0-AF71-4172-9EB0-C6B5FFDA97D6}"/>
    <pc:docChg chg="custSel mod modSld">
      <pc:chgData name="Sarah Gothard" userId="0e53f415fda5f162" providerId="LiveId" clId="{225F02E0-AF71-4172-9EB0-C6B5FFDA97D6}" dt="2019-10-03T14:31:21.523" v="8" actId="26606"/>
      <pc:docMkLst>
        <pc:docMk/>
      </pc:docMkLst>
      <pc:sldChg chg="addSp modSp mod setBg">
        <pc:chgData name="Sarah Gothard" userId="0e53f415fda5f162" providerId="LiveId" clId="{225F02E0-AF71-4172-9EB0-C6B5FFDA97D6}" dt="2019-10-03T14:30:32.354" v="1" actId="26606"/>
        <pc:sldMkLst>
          <pc:docMk/>
          <pc:sldMk cId="2211167003" sldId="257"/>
        </pc:sldMkLst>
        <pc:spChg chg="mod ord">
          <ac:chgData name="Sarah Gothard" userId="0e53f415fda5f162" providerId="LiveId" clId="{225F02E0-AF71-4172-9EB0-C6B5FFDA97D6}" dt="2019-10-03T14:30:32.354" v="1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225F02E0-AF71-4172-9EB0-C6B5FFDA97D6}" dt="2019-10-03T14:30:32.354" v="1" actId="26606"/>
          <ac:spMkLst>
            <pc:docMk/>
            <pc:sldMk cId="2211167003" sldId="257"/>
            <ac:spMk id="10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0:32.354" v="1" actId="26606"/>
          <ac:spMkLst>
            <pc:docMk/>
            <pc:sldMk cId="2211167003" sldId="257"/>
            <ac:spMk id="12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0:32.354" v="1" actId="26606"/>
          <ac:picMkLst>
            <pc:docMk/>
            <pc:sldMk cId="2211167003" sldId="257"/>
            <ac:picMk id="2" creationId="{F06B652B-AAC7-4530-B755-F752EC7A37C3}"/>
          </ac:picMkLst>
        </pc:picChg>
      </pc:sldChg>
      <pc:sldChg chg="addSp modSp mod setBg">
        <pc:chgData name="Sarah Gothard" userId="0e53f415fda5f162" providerId="LiveId" clId="{225F02E0-AF71-4172-9EB0-C6B5FFDA97D6}" dt="2019-10-03T14:30:24.206" v="0" actId="26606"/>
        <pc:sldMkLst>
          <pc:docMk/>
          <pc:sldMk cId="3994246414" sldId="258"/>
        </pc:sldMkLst>
        <pc:spChg chg="mod ord">
          <ac:chgData name="Sarah Gothard" userId="0e53f415fda5f162" providerId="LiveId" clId="{225F02E0-AF71-4172-9EB0-C6B5FFDA97D6}" dt="2019-10-03T14:30:24.206" v="0" actId="26606"/>
          <ac:spMkLst>
            <pc:docMk/>
            <pc:sldMk cId="3994246414" sldId="258"/>
            <ac:spMk id="2" creationId="{AB70E32E-7410-4BA4-9BA9-A66CE8F34D90}"/>
          </ac:spMkLst>
        </pc:spChg>
        <pc:spChg chg="add">
          <ac:chgData name="Sarah Gothard" userId="0e53f415fda5f162" providerId="LiveId" clId="{225F02E0-AF71-4172-9EB0-C6B5FFDA97D6}" dt="2019-10-03T14:30:24.206" v="0" actId="26606"/>
          <ac:spMkLst>
            <pc:docMk/>
            <pc:sldMk cId="3994246414" sldId="258"/>
            <ac:spMk id="9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0:24.206" v="0" actId="26606"/>
          <ac:spMkLst>
            <pc:docMk/>
            <pc:sldMk cId="3994246414" sldId="258"/>
            <ac:spMk id="11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0:24.206" v="0" actId="26606"/>
          <ac:picMkLst>
            <pc:docMk/>
            <pc:sldMk cId="3994246414" sldId="258"/>
            <ac:picMk id="4" creationId="{FDF8CC3D-F0D4-4FDA-8B15-26E44FFF8319}"/>
          </ac:picMkLst>
        </pc:picChg>
      </pc:sldChg>
      <pc:sldChg chg="addSp modSp mod setBg">
        <pc:chgData name="Sarah Gothard" userId="0e53f415fda5f162" providerId="LiveId" clId="{225F02E0-AF71-4172-9EB0-C6B5FFDA97D6}" dt="2019-10-03T14:30:38.214" v="2" actId="26606"/>
        <pc:sldMkLst>
          <pc:docMk/>
          <pc:sldMk cId="1997704731" sldId="259"/>
        </pc:sldMkLst>
        <pc:spChg chg="mod ord">
          <ac:chgData name="Sarah Gothard" userId="0e53f415fda5f162" providerId="LiveId" clId="{225F02E0-AF71-4172-9EB0-C6B5FFDA97D6}" dt="2019-10-03T14:30:38.214" v="2" actId="26606"/>
          <ac:spMkLst>
            <pc:docMk/>
            <pc:sldMk cId="1997704731" sldId="259"/>
            <ac:spMk id="2" creationId="{AA54D63B-A8E5-4DFC-BBA0-602E05189637}"/>
          </ac:spMkLst>
        </pc:spChg>
        <pc:spChg chg="add">
          <ac:chgData name="Sarah Gothard" userId="0e53f415fda5f162" providerId="LiveId" clId="{225F02E0-AF71-4172-9EB0-C6B5FFDA97D6}" dt="2019-10-03T14:30:38.214" v="2" actId="26606"/>
          <ac:spMkLst>
            <pc:docMk/>
            <pc:sldMk cId="1997704731" sldId="259"/>
            <ac:spMk id="9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0:38.214" v="2" actId="26606"/>
          <ac:spMkLst>
            <pc:docMk/>
            <pc:sldMk cId="1997704731" sldId="259"/>
            <ac:spMk id="11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0:38.214" v="2" actId="26606"/>
          <ac:picMkLst>
            <pc:docMk/>
            <pc:sldMk cId="1997704731" sldId="259"/>
            <ac:picMk id="4" creationId="{A09856AC-4491-4250-B3DF-F405DEA38C68}"/>
          </ac:picMkLst>
        </pc:picChg>
      </pc:sldChg>
      <pc:sldChg chg="addSp modSp mod setBg">
        <pc:chgData name="Sarah Gothard" userId="0e53f415fda5f162" providerId="LiveId" clId="{225F02E0-AF71-4172-9EB0-C6B5FFDA97D6}" dt="2019-10-03T14:30:51.341" v="3" actId="26606"/>
        <pc:sldMkLst>
          <pc:docMk/>
          <pc:sldMk cId="1500911095" sldId="260"/>
        </pc:sldMkLst>
        <pc:spChg chg="mod ord">
          <ac:chgData name="Sarah Gothard" userId="0e53f415fda5f162" providerId="LiveId" clId="{225F02E0-AF71-4172-9EB0-C6B5FFDA97D6}" dt="2019-10-03T14:30:51.341" v="3" actId="26606"/>
          <ac:spMkLst>
            <pc:docMk/>
            <pc:sldMk cId="1500911095" sldId="260"/>
            <ac:spMk id="2" creationId="{AC1D4525-46C5-4036-835D-0E796B2F5277}"/>
          </ac:spMkLst>
        </pc:spChg>
        <pc:spChg chg="add">
          <ac:chgData name="Sarah Gothard" userId="0e53f415fda5f162" providerId="LiveId" clId="{225F02E0-AF71-4172-9EB0-C6B5FFDA97D6}" dt="2019-10-03T14:30:51.341" v="3" actId="26606"/>
          <ac:spMkLst>
            <pc:docMk/>
            <pc:sldMk cId="1500911095" sldId="260"/>
            <ac:spMk id="9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0:51.341" v="3" actId="26606"/>
          <ac:spMkLst>
            <pc:docMk/>
            <pc:sldMk cId="1500911095" sldId="260"/>
            <ac:spMk id="11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0:51.341" v="3" actId="26606"/>
          <ac:picMkLst>
            <pc:docMk/>
            <pc:sldMk cId="1500911095" sldId="260"/>
            <ac:picMk id="4" creationId="{F861EA5A-9416-4FC7-8AFA-9CBB2815FE56}"/>
          </ac:picMkLst>
        </pc:picChg>
      </pc:sldChg>
      <pc:sldChg chg="addSp modSp mod setBg">
        <pc:chgData name="Sarah Gothard" userId="0e53f415fda5f162" providerId="LiveId" clId="{225F02E0-AF71-4172-9EB0-C6B5FFDA97D6}" dt="2019-10-03T14:30:56.803" v="4" actId="26606"/>
        <pc:sldMkLst>
          <pc:docMk/>
          <pc:sldMk cId="1554261726" sldId="261"/>
        </pc:sldMkLst>
        <pc:spChg chg="mod ord">
          <ac:chgData name="Sarah Gothard" userId="0e53f415fda5f162" providerId="LiveId" clId="{225F02E0-AF71-4172-9EB0-C6B5FFDA97D6}" dt="2019-10-03T14:30:56.803" v="4" actId="26606"/>
          <ac:spMkLst>
            <pc:docMk/>
            <pc:sldMk cId="1554261726" sldId="261"/>
            <ac:spMk id="2" creationId="{20E13561-E3CE-4A1D-BF90-9B6B634C0412}"/>
          </ac:spMkLst>
        </pc:spChg>
        <pc:spChg chg="add">
          <ac:chgData name="Sarah Gothard" userId="0e53f415fda5f162" providerId="LiveId" clId="{225F02E0-AF71-4172-9EB0-C6B5FFDA97D6}" dt="2019-10-03T14:30:56.803" v="4" actId="26606"/>
          <ac:spMkLst>
            <pc:docMk/>
            <pc:sldMk cId="1554261726" sldId="261"/>
            <ac:spMk id="9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0:56.803" v="4" actId="26606"/>
          <ac:spMkLst>
            <pc:docMk/>
            <pc:sldMk cId="1554261726" sldId="261"/>
            <ac:spMk id="11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0:56.803" v="4" actId="26606"/>
          <ac:picMkLst>
            <pc:docMk/>
            <pc:sldMk cId="1554261726" sldId="261"/>
            <ac:picMk id="4" creationId="{3C7E9CD5-ED91-4032-8E8E-06C77D24F2CD}"/>
          </ac:picMkLst>
        </pc:picChg>
      </pc:sldChg>
      <pc:sldChg chg="addSp modSp mod setBg">
        <pc:chgData name="Sarah Gothard" userId="0e53f415fda5f162" providerId="LiveId" clId="{225F02E0-AF71-4172-9EB0-C6B5FFDA97D6}" dt="2019-10-03T14:31:02.042" v="5" actId="26606"/>
        <pc:sldMkLst>
          <pc:docMk/>
          <pc:sldMk cId="493453956" sldId="262"/>
        </pc:sldMkLst>
        <pc:spChg chg="mod ord">
          <ac:chgData name="Sarah Gothard" userId="0e53f415fda5f162" providerId="LiveId" clId="{225F02E0-AF71-4172-9EB0-C6B5FFDA97D6}" dt="2019-10-03T14:31:02.042" v="5" actId="26606"/>
          <ac:spMkLst>
            <pc:docMk/>
            <pc:sldMk cId="493453956" sldId="262"/>
            <ac:spMk id="2" creationId="{82DD2D71-DBC4-4831-B65D-F121BD9BCA6F}"/>
          </ac:spMkLst>
        </pc:spChg>
        <pc:spChg chg="add">
          <ac:chgData name="Sarah Gothard" userId="0e53f415fda5f162" providerId="LiveId" clId="{225F02E0-AF71-4172-9EB0-C6B5FFDA97D6}" dt="2019-10-03T14:31:02.042" v="5" actId="26606"/>
          <ac:spMkLst>
            <pc:docMk/>
            <pc:sldMk cId="493453956" sldId="262"/>
            <ac:spMk id="9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1:02.042" v="5" actId="26606"/>
          <ac:spMkLst>
            <pc:docMk/>
            <pc:sldMk cId="493453956" sldId="262"/>
            <ac:spMk id="11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1:02.042" v="5" actId="26606"/>
          <ac:picMkLst>
            <pc:docMk/>
            <pc:sldMk cId="493453956" sldId="262"/>
            <ac:picMk id="4" creationId="{8C38DE52-6810-49E5-BDB6-58CEEA693F58}"/>
          </ac:picMkLst>
        </pc:picChg>
      </pc:sldChg>
      <pc:sldChg chg="addSp modSp mod setBg">
        <pc:chgData name="Sarah Gothard" userId="0e53f415fda5f162" providerId="LiveId" clId="{225F02E0-AF71-4172-9EB0-C6B5FFDA97D6}" dt="2019-10-03T14:31:12.098" v="6" actId="26606"/>
        <pc:sldMkLst>
          <pc:docMk/>
          <pc:sldMk cId="3120125337" sldId="263"/>
        </pc:sldMkLst>
        <pc:spChg chg="mod ord">
          <ac:chgData name="Sarah Gothard" userId="0e53f415fda5f162" providerId="LiveId" clId="{225F02E0-AF71-4172-9EB0-C6B5FFDA97D6}" dt="2019-10-03T14:31:12.098" v="6" actId="26606"/>
          <ac:spMkLst>
            <pc:docMk/>
            <pc:sldMk cId="3120125337" sldId="263"/>
            <ac:spMk id="2" creationId="{38B4ABEF-9485-4AA6-B866-EA6B680CB33D}"/>
          </ac:spMkLst>
        </pc:spChg>
        <pc:spChg chg="add">
          <ac:chgData name="Sarah Gothard" userId="0e53f415fda5f162" providerId="LiveId" clId="{225F02E0-AF71-4172-9EB0-C6B5FFDA97D6}" dt="2019-10-03T14:31:12.098" v="6" actId="26606"/>
          <ac:spMkLst>
            <pc:docMk/>
            <pc:sldMk cId="3120125337" sldId="263"/>
            <ac:spMk id="9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1:12.098" v="6" actId="26606"/>
          <ac:spMkLst>
            <pc:docMk/>
            <pc:sldMk cId="3120125337" sldId="263"/>
            <ac:spMk id="11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1:12.098" v="6" actId="26606"/>
          <ac:picMkLst>
            <pc:docMk/>
            <pc:sldMk cId="3120125337" sldId="263"/>
            <ac:picMk id="4" creationId="{ED482ED6-579C-4D8D-B942-A1FFA43DB7A6}"/>
          </ac:picMkLst>
        </pc:picChg>
      </pc:sldChg>
      <pc:sldChg chg="addSp modSp mod setBg">
        <pc:chgData name="Sarah Gothard" userId="0e53f415fda5f162" providerId="LiveId" clId="{225F02E0-AF71-4172-9EB0-C6B5FFDA97D6}" dt="2019-10-03T14:31:16.845" v="7" actId="26606"/>
        <pc:sldMkLst>
          <pc:docMk/>
          <pc:sldMk cId="3214192417" sldId="264"/>
        </pc:sldMkLst>
        <pc:spChg chg="mod ord">
          <ac:chgData name="Sarah Gothard" userId="0e53f415fda5f162" providerId="LiveId" clId="{225F02E0-AF71-4172-9EB0-C6B5FFDA97D6}" dt="2019-10-03T14:31:16.845" v="7" actId="26606"/>
          <ac:spMkLst>
            <pc:docMk/>
            <pc:sldMk cId="3214192417" sldId="264"/>
            <ac:spMk id="2" creationId="{60F78281-523E-4CC4-A8AF-CCF1F04A4218}"/>
          </ac:spMkLst>
        </pc:spChg>
        <pc:spChg chg="add">
          <ac:chgData name="Sarah Gothard" userId="0e53f415fda5f162" providerId="LiveId" clId="{225F02E0-AF71-4172-9EB0-C6B5FFDA97D6}" dt="2019-10-03T14:31:16.845" v="7" actId="26606"/>
          <ac:spMkLst>
            <pc:docMk/>
            <pc:sldMk cId="3214192417" sldId="264"/>
            <ac:spMk id="9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1:16.845" v="7" actId="26606"/>
          <ac:spMkLst>
            <pc:docMk/>
            <pc:sldMk cId="3214192417" sldId="264"/>
            <ac:spMk id="11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1:16.845" v="7" actId="26606"/>
          <ac:picMkLst>
            <pc:docMk/>
            <pc:sldMk cId="3214192417" sldId="264"/>
            <ac:picMk id="4" creationId="{3094E899-CA55-4CB1-9A40-2CB964A71803}"/>
          </ac:picMkLst>
        </pc:picChg>
      </pc:sldChg>
      <pc:sldChg chg="addSp modSp mod setBg">
        <pc:chgData name="Sarah Gothard" userId="0e53f415fda5f162" providerId="LiveId" clId="{225F02E0-AF71-4172-9EB0-C6B5FFDA97D6}" dt="2019-10-03T14:31:21.523" v="8" actId="26606"/>
        <pc:sldMkLst>
          <pc:docMk/>
          <pc:sldMk cId="3556423746" sldId="265"/>
        </pc:sldMkLst>
        <pc:spChg chg="mod ord">
          <ac:chgData name="Sarah Gothard" userId="0e53f415fda5f162" providerId="LiveId" clId="{225F02E0-AF71-4172-9EB0-C6B5FFDA97D6}" dt="2019-10-03T14:31:21.523" v="8" actId="26606"/>
          <ac:spMkLst>
            <pc:docMk/>
            <pc:sldMk cId="3556423746" sldId="265"/>
            <ac:spMk id="2" creationId="{69293861-2EAE-455E-8E16-5288DE0C90C3}"/>
          </ac:spMkLst>
        </pc:spChg>
        <pc:spChg chg="add">
          <ac:chgData name="Sarah Gothard" userId="0e53f415fda5f162" providerId="LiveId" clId="{225F02E0-AF71-4172-9EB0-C6B5FFDA97D6}" dt="2019-10-03T14:31:21.523" v="8" actId="26606"/>
          <ac:spMkLst>
            <pc:docMk/>
            <pc:sldMk cId="3556423746" sldId="265"/>
            <ac:spMk id="9" creationId="{559E787A-A567-464A-BB9E-E9B95AA41E40}"/>
          </ac:spMkLst>
        </pc:spChg>
        <pc:spChg chg="add">
          <ac:chgData name="Sarah Gothard" userId="0e53f415fda5f162" providerId="LiveId" clId="{225F02E0-AF71-4172-9EB0-C6B5FFDA97D6}" dt="2019-10-03T14:31:21.523" v="8" actId="26606"/>
          <ac:spMkLst>
            <pc:docMk/>
            <pc:sldMk cId="3556423746" sldId="265"/>
            <ac:spMk id="11" creationId="{36A476B5-55AD-43A1-B1FB-5AC76B54F0A0}"/>
          </ac:spMkLst>
        </pc:spChg>
        <pc:picChg chg="mod">
          <ac:chgData name="Sarah Gothard" userId="0e53f415fda5f162" providerId="LiveId" clId="{225F02E0-AF71-4172-9EB0-C6B5FFDA97D6}" dt="2019-10-03T14:31:21.523" v="8" actId="26606"/>
          <ac:picMkLst>
            <pc:docMk/>
            <pc:sldMk cId="3556423746" sldId="265"/>
            <ac:picMk id="4" creationId="{ECE25F94-8C7F-494A-BBA6-F10B4E6B9E50}"/>
          </ac:picMkLst>
        </pc:picChg>
      </pc:sldChg>
    </pc:docChg>
  </pc:docChgLst>
  <pc:docChgLst>
    <pc:chgData name="Sarah Gothard" userId="0e53f415fda5f162" providerId="LiveId" clId="{3726F481-5EBF-4E25-8D6E-087EC6B08D67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4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7704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051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51321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7945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2274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9029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05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15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72839"/>
            <a:ext cx="4114800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0103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0661" y="6506573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2056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9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8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0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4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5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0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0661" y="64928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6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6B652B-AAC7-4530-B755-F752EC7A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024973"/>
            <a:ext cx="10905066" cy="280805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8CC3D-F0D4-4FDA-8B15-26E44FFF8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70E32E-7410-4BA4-9BA9-A66CE8F3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9424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856AC-4491-4250-B3DF-F405DEA38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54D63B-A8E5-4DFC-BBA0-602E0518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9770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1EA5A-9416-4FC7-8AFA-9CBB2815F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1D4525-46C5-4036-835D-0E796B2F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0091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E9CD5-ED91-4032-8E8E-06C77D24F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E13561-E3CE-4A1D-BF90-9B6B634C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5426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8DE52-6810-49E5-BDB6-58CEEA693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DD2D71-DBC4-4831-B65D-F121BD9B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9345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82ED6-579C-4D8D-B942-A1FFA43DB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B4ABEF-9485-4AA6-B866-EA6B680C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2012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4E899-CA55-4CB1-9A40-2CB964A71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F78281-523E-4CC4-A8AF-CCF1F04A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1419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25F94-8C7F-494A-BBA6-F10B4E6B9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293861-2EAE-455E-8E16-5288DE0C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56423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2019-10-03T14:31:21Z</dcterms:created>
  <dcterms:modified xsi:type="dcterms:W3CDTF">2019-10-03T14:31:24Z</dcterms:modified>
</cp:coreProperties>
</file>