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7" r:id="rId3"/>
    <p:sldId id="281" r:id="rId4"/>
    <p:sldId id="282" r:id="rId5"/>
    <p:sldId id="278" r:id="rId6"/>
    <p:sldId id="280" r:id="rId7"/>
    <p:sldId id="279" r:id="rId8"/>
    <p:sldId id="285" r:id="rId9"/>
    <p:sldId id="283" r:id="rId10"/>
    <p:sldId id="284" r:id="rId11"/>
    <p:sldId id="288" r:id="rId12"/>
    <p:sldId id="286" r:id="rId13"/>
    <p:sldId id="28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3430DA-0C50-4229-9C10-609449F2A408}" v="3" dt="2022-04-15T00:27:46.1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 snapToGrid="0">
      <p:cViewPr varScale="1">
        <p:scale>
          <a:sx n="65" d="100"/>
          <a:sy n="65" d="100"/>
        </p:scale>
        <p:origin x="9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A7F7E-3E35-4584-8ACC-07E016FD1C66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84B2A-4DB2-4667-8E88-08E1FD03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84B2A-4DB2-4667-8E88-08E1FD032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6D62-C8B2-459E-B92C-3154CE372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92798-2E4D-4E96-8E1A-8116DAA1A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8802C-8456-4047-A191-008CC474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1416-2A8B-42A7-AD23-272435B1128A}" type="datetime1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ACAE3-C0D2-47B3-AF5B-2AEC76CE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6BCB8-3ECF-4383-A6D0-F3E8E6A4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BE4D-4783-473A-85F3-7496C3C5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49638-F527-4DC8-8822-8E0796ECC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5C6C3-0914-4A1D-959A-57F8E3BF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FA8A-B07A-44F0-A48A-E3D6744C14D2}" type="datetime1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E625E-633A-4B2E-9A36-99342A5F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7D38-D51E-45D0-A19C-2F0B3196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0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26EDF-88E3-4CBC-9F46-2180CA80D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8DA41-86ED-43AA-9024-ED4273CAF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75F70-DC7A-4C24-BB15-F0E06C65D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DA4E-1828-4A5C-9754-90374D7C01F3}" type="datetime1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43FF-0865-4CDB-9490-350D34A5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3320C-1077-4664-ABCB-7D25D97C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6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3D12E-2847-41A2-9D21-37731557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586FB-4064-4432-B8EA-34C73055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D7810-B463-48CD-A259-51455977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C436-20AB-4E1D-9453-C291730EE63A}" type="datetime1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510C-5413-42DF-8C2A-71168206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19DF3-B314-4A18-99CD-BB081D90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66FF-2A6A-4F0F-8C4B-C30608E2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83830-7008-461D-8ADE-0423FFA56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45208-6FF2-438A-A108-010F0B4F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C369-0FBF-4027-9EC4-7825414EA921}" type="datetime1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F6A63-4FBB-4427-8DF6-7E3D3BBE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DACBC-23DE-49E9-995F-67C40E2E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6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2BF1F-49E2-4073-B7C6-B05E615B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DA8E-3C93-432C-B9DA-2C9A04F2B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17AB7-4872-4030-8997-B58A88A3D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489B9-35EF-4F5D-98ED-CBADE96F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16D1-5516-4717-91A1-F6B358732009}" type="datetime1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18DF6-FEC0-46C3-9E8E-9DB000A3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1760A-1F11-4439-A07C-4CDE313C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5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A3D7-1C65-4D03-8388-E29AEB401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9C93E-85BB-42B4-A210-3425FE29A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AACA51-711A-4B3D-A3F2-B761782E4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420F2-C661-42AF-B6FC-41E891BED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47C70-11AE-48C2-A507-105468611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9254BB-FAAE-442F-ACD7-467DCE59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B4E8-F3F7-44A1-BBFB-B278F9F0E9B5}" type="datetime1">
              <a:rPr lang="en-US" smtClean="0"/>
              <a:t>4/15/2022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64575-6C40-48B2-8460-8712B738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611DED-D689-4FAF-A5EC-23384A08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E909-5608-4390-AF20-299C682F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4D466-678C-43BC-B89B-57AD1761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BB0D-7B3E-4D1A-85B1-B5A679FFACDC}" type="datetime1">
              <a:rPr lang="en-US" smtClean="0"/>
              <a:t>4/15/2022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5B212-7F07-46B1-925A-16DA64A5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75088-8DD7-43C1-AA5C-13353C7E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02AAC-7655-4DEB-AAF7-0AB2E13B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FF7C-DF6A-44A2-9404-D7C143C1E0C4}" type="datetime1">
              <a:rPr lang="en-US" smtClean="0"/>
              <a:t>4/15/2022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E79A4-DD70-404F-B99C-B862E4A4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032F5-70C7-4C25-BBF4-3850A7B0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C67D-CA0E-4B5B-948E-FBC924959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4B0B-1ABB-432C-AEFC-E3B3E1B91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78A6D-E09B-47AB-9FFB-862E7ABE6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D34D7-5344-41C5-B72F-67ED4441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E7BD-B0CF-43FF-BC73-94F7F9543708}" type="datetime1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62FBB-E28D-42CD-B4A7-3B544F59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02530-55EC-4D57-86FC-9568C633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5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5663-8C2D-4085-8FDD-5662143F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F633EA-A9D8-4FB6-9D1E-BE8D4C5AF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1D2BF-B960-46AC-A48E-8EDB76C33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97C9-9A5C-4A19-A27A-05687C51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7A9E-B558-4198-B2BD-5098A6BD11EF}" type="datetime1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EA8B0-580F-43D4-A831-0CF1BB5F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2B626-2F17-4761-9682-00864F05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93D115-4A8E-4FE6-AB14-294B65AD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B10C1-4DEB-4AE4-9241-0AF840DC9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31172-7673-493E-817C-898A8A687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68B05-A1D0-420D-8514-B0692E77D2C6}" type="datetime1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01D31-E52A-4033-82E2-D7A71AADB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FD705-72FC-46DA-A4EB-C81AD80D9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4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26C0CB8-189C-4FCD-AB26-8E095B8C4C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270337"/>
            <a:ext cx="10905066" cy="2317326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67F4C-154C-44A0-9C42-61157902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19332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F35652E-5B82-4AF8-A140-8E470F69DA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02733"/>
            <a:ext cx="10905066" cy="545253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E2F420-FFEC-45FB-91CA-C437043CA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695161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3223DD7-0C0F-4BF2-A3B0-2EBF2919AF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0815" y="643467"/>
            <a:ext cx="1087037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2C34AE-5BF9-4E60-BCE7-D85B0503F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784721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11D6901D-D42E-416C-946D-D239426CCD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970448"/>
            <a:ext cx="10905066" cy="291710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6E2BA8-104D-43E4-8CC3-97669D0AF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57520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F35652E-5B82-4AF8-A140-8E470F69DA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02733"/>
            <a:ext cx="10905066" cy="545253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E2F420-FFEC-45FB-91CA-C437043CA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35611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38ED648-78BB-4591-88CE-56A04435F9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1E9C5A-0E17-49F5-922C-0F2461BF9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72149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1D6901D-D42E-416C-946D-D239426CCD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970448"/>
            <a:ext cx="10905066" cy="291710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6E2BA8-104D-43E4-8CC3-97669D0AF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1120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F35652E-5B82-4AF8-A140-8E470F69DA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02733"/>
            <a:ext cx="10905066" cy="545253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E2F420-FFEC-45FB-91CA-C437043CA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946903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08035ED-AA08-4C47-A8E2-7AD6BC9361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0222" y="643467"/>
            <a:ext cx="106115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A601C7-300C-4B8F-897A-B9494C3E3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95777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11D6901D-D42E-416C-946D-D239426CCD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970448"/>
            <a:ext cx="10905066" cy="291710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6E2BA8-104D-43E4-8CC3-97669D0AF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03306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F35652E-5B82-4AF8-A140-8E470F69DA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02733"/>
            <a:ext cx="10905066" cy="545253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E2F420-FFEC-45FB-91CA-C437043CA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80136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508AAC4-919A-4058-B20B-7AFEFD2516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0815" y="643467"/>
            <a:ext cx="1087037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157CCA-3C3A-42E5-8801-365B3436F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5783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11D6901D-D42E-416C-946D-D239426CCD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970448"/>
            <a:ext cx="10905066" cy="291710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6E2BA8-104D-43E4-8CC3-97669D0AF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75033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69</Words>
  <Application>Microsoft Office PowerPoint</Application>
  <PresentationFormat>Widescreen</PresentationFormat>
  <Paragraphs>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19</cp:revision>
  <dcterms:created xsi:type="dcterms:W3CDTF">2020-12-27T20:40:58Z</dcterms:created>
  <dcterms:modified xsi:type="dcterms:W3CDTF">2022-04-15T16:41:01Z</dcterms:modified>
</cp:coreProperties>
</file>