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20"/>
  </p:notesMasterIdLst>
  <p:handoutMasterIdLst>
    <p:handoutMasterId r:id="rId21"/>
  </p:handoutMasterIdLst>
  <p:sldIdLst>
    <p:sldId id="257" r:id="rId2"/>
    <p:sldId id="268" r:id="rId3"/>
    <p:sldId id="269" r:id="rId4"/>
    <p:sldId id="270" r:id="rId5"/>
    <p:sldId id="271" r:id="rId6"/>
    <p:sldId id="272" r:id="rId7"/>
    <p:sldId id="273" r:id="rId8"/>
    <p:sldId id="276" r:id="rId9"/>
    <p:sldId id="277" r:id="rId10"/>
    <p:sldId id="278" r:id="rId11"/>
    <p:sldId id="279" r:id="rId12"/>
    <p:sldId id="280" r:id="rId13"/>
    <p:sldId id="274" r:id="rId14"/>
    <p:sldId id="281" r:id="rId15"/>
    <p:sldId id="282" r:id="rId16"/>
    <p:sldId id="275" r:id="rId17"/>
    <p:sldId id="283" r:id="rId18"/>
    <p:sldId id="28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FC75A6-5A22-44B5-9B3F-2CE8D5C5E678}" v="17" dt="2021-04-28T20:40:24.366"/>
  </p1510:revLst>
</p1510:revInfo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1713" autoAdjust="0"/>
  </p:normalViewPr>
  <p:slideViewPr>
    <p:cSldViewPr snapToGrid="0" showGuides="1">
      <p:cViewPr varScale="1">
        <p:scale>
          <a:sx n="66" d="100"/>
          <a:sy n="66" d="100"/>
        </p:scale>
        <p:origin x="19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EAFC75A6-5A22-44B5-9B3F-2CE8D5C5E678}"/>
    <pc:docChg chg="undo custSel addSld delSld modSld">
      <pc:chgData name="Sarah Gothard" userId="0e53f415fda5f162" providerId="LiveId" clId="{EAFC75A6-5A22-44B5-9B3F-2CE8D5C5E678}" dt="2021-04-28T20:43:22.357" v="77" actId="47"/>
      <pc:docMkLst>
        <pc:docMk/>
      </pc:docMkLst>
      <pc:sldChg chg="addSp delSp modSp mod">
        <pc:chgData name="Sarah Gothard" userId="0e53f415fda5f162" providerId="LiveId" clId="{EAFC75A6-5A22-44B5-9B3F-2CE8D5C5E678}" dt="2021-04-28T19:49:12.243" v="17" actId="26606"/>
        <pc:sldMkLst>
          <pc:docMk/>
          <pc:sldMk cId="2211167003" sldId="257"/>
        </pc:sldMkLst>
        <pc:spChg chg="ord">
          <ac:chgData name="Sarah Gothard" userId="0e53f415fda5f162" providerId="LiveId" clId="{EAFC75A6-5A22-44B5-9B3F-2CE8D5C5E678}" dt="2021-04-28T19:49:12.243" v="17" actId="26606"/>
          <ac:spMkLst>
            <pc:docMk/>
            <pc:sldMk cId="2211167003" sldId="257"/>
            <ac:spMk id="5" creationId="{B35277B3-F2AB-47E8-A410-E4DFF7CB251C}"/>
          </ac:spMkLst>
        </pc:spChg>
        <pc:spChg chg="del">
          <ac:chgData name="Sarah Gothard" userId="0e53f415fda5f162" providerId="LiveId" clId="{EAFC75A6-5A22-44B5-9B3F-2CE8D5C5E678}" dt="2021-04-28T19:49:12.243" v="17" actId="26606"/>
          <ac:spMkLst>
            <pc:docMk/>
            <pc:sldMk cId="2211167003" sldId="257"/>
            <ac:spMk id="52" creationId="{32BC26D8-82FB-445E-AA49-62A77D7C1EE0}"/>
          </ac:spMkLst>
        </pc:spChg>
        <pc:spChg chg="del">
          <ac:chgData name="Sarah Gothard" userId="0e53f415fda5f162" providerId="LiveId" clId="{EAFC75A6-5A22-44B5-9B3F-2CE8D5C5E678}" dt="2021-04-28T19:49:12.243" v="17" actId="26606"/>
          <ac:spMkLst>
            <pc:docMk/>
            <pc:sldMk cId="2211167003" sldId="257"/>
            <ac:spMk id="54" creationId="{CB44330D-EA18-4254-AA95-EB49948539B8}"/>
          </ac:spMkLst>
        </pc:spChg>
        <pc:spChg chg="add">
          <ac:chgData name="Sarah Gothard" userId="0e53f415fda5f162" providerId="LiveId" clId="{EAFC75A6-5A22-44B5-9B3F-2CE8D5C5E678}" dt="2021-04-28T19:49:12.243" v="17" actId="26606"/>
          <ac:spMkLst>
            <pc:docMk/>
            <pc:sldMk cId="2211167003" sldId="257"/>
            <ac:spMk id="59" creationId="{32BC26D8-82FB-445E-AA49-62A77D7C1EE0}"/>
          </ac:spMkLst>
        </pc:spChg>
        <pc:spChg chg="add">
          <ac:chgData name="Sarah Gothard" userId="0e53f415fda5f162" providerId="LiveId" clId="{EAFC75A6-5A22-44B5-9B3F-2CE8D5C5E678}" dt="2021-04-28T19:49:12.243" v="17" actId="26606"/>
          <ac:spMkLst>
            <pc:docMk/>
            <pc:sldMk cId="2211167003" sldId="257"/>
            <ac:spMk id="61" creationId="{CB44330D-EA18-4254-AA95-EB49948539B8}"/>
          </ac:spMkLst>
        </pc:spChg>
        <pc:picChg chg="del">
          <ac:chgData name="Sarah Gothard" userId="0e53f415fda5f162" providerId="LiveId" clId="{EAFC75A6-5A22-44B5-9B3F-2CE8D5C5E678}" dt="2021-04-28T19:48:35.501" v="0" actId="478"/>
          <ac:picMkLst>
            <pc:docMk/>
            <pc:sldMk cId="2211167003" sldId="257"/>
            <ac:picMk id="3" creationId="{E2090927-84C9-4790-BA03-FEB1A2E5EA32}"/>
          </ac:picMkLst>
        </pc:picChg>
        <pc:picChg chg="add mod">
          <ac:chgData name="Sarah Gothard" userId="0e53f415fda5f162" providerId="LiveId" clId="{EAFC75A6-5A22-44B5-9B3F-2CE8D5C5E678}" dt="2021-04-28T19:49:12.243" v="17" actId="26606"/>
          <ac:picMkLst>
            <pc:docMk/>
            <pc:sldMk cId="2211167003" sldId="257"/>
            <ac:picMk id="4" creationId="{86353A6A-ED10-4C22-8FF8-8F08B08BFCC5}"/>
          </ac:picMkLst>
        </pc:picChg>
      </pc:sldChg>
      <pc:sldChg chg="addSp delSp modSp mod">
        <pc:chgData name="Sarah Gothard" userId="0e53f415fda5f162" providerId="LiveId" clId="{EAFC75A6-5A22-44B5-9B3F-2CE8D5C5E678}" dt="2021-04-28T20:21:41.459" v="24" actId="26606"/>
        <pc:sldMkLst>
          <pc:docMk/>
          <pc:sldMk cId="911269808" sldId="268"/>
        </pc:sldMkLst>
        <pc:spChg chg="ord">
          <ac:chgData name="Sarah Gothard" userId="0e53f415fda5f162" providerId="LiveId" clId="{EAFC75A6-5A22-44B5-9B3F-2CE8D5C5E678}" dt="2021-04-28T20:21:41.459" v="24" actId="26606"/>
          <ac:spMkLst>
            <pc:docMk/>
            <pc:sldMk cId="911269808" sldId="268"/>
            <ac:spMk id="4" creationId="{734DF08B-C78F-4DB2-8B25-0250E898880A}"/>
          </ac:spMkLst>
        </pc:spChg>
        <pc:spChg chg="del">
          <ac:chgData name="Sarah Gothard" userId="0e53f415fda5f162" providerId="LiveId" clId="{EAFC75A6-5A22-44B5-9B3F-2CE8D5C5E678}" dt="2021-04-28T20:21:12.712" v="21" actId="26606"/>
          <ac:spMkLst>
            <pc:docMk/>
            <pc:sldMk cId="911269808" sldId="268"/>
            <ac:spMk id="51" creationId="{32BC26D8-82FB-445E-AA49-62A77D7C1EE0}"/>
          </ac:spMkLst>
        </pc:spChg>
        <pc:spChg chg="del">
          <ac:chgData name="Sarah Gothard" userId="0e53f415fda5f162" providerId="LiveId" clId="{EAFC75A6-5A22-44B5-9B3F-2CE8D5C5E678}" dt="2021-04-28T20:21:12.712" v="21" actId="26606"/>
          <ac:spMkLst>
            <pc:docMk/>
            <pc:sldMk cId="911269808" sldId="268"/>
            <ac:spMk id="53" creationId="{CB44330D-EA18-4254-AA95-EB49948539B8}"/>
          </ac:spMkLst>
        </pc:spChg>
        <pc:spChg chg="add del">
          <ac:chgData name="Sarah Gothard" userId="0e53f415fda5f162" providerId="LiveId" clId="{EAFC75A6-5A22-44B5-9B3F-2CE8D5C5E678}" dt="2021-04-28T20:21:41.459" v="24" actId="26606"/>
          <ac:spMkLst>
            <pc:docMk/>
            <pc:sldMk cId="911269808" sldId="268"/>
            <ac:spMk id="58" creationId="{32BC26D8-82FB-445E-AA49-62A77D7C1EE0}"/>
          </ac:spMkLst>
        </pc:spChg>
        <pc:spChg chg="add del">
          <ac:chgData name="Sarah Gothard" userId="0e53f415fda5f162" providerId="LiveId" clId="{EAFC75A6-5A22-44B5-9B3F-2CE8D5C5E678}" dt="2021-04-28T20:21:41.459" v="24" actId="26606"/>
          <ac:spMkLst>
            <pc:docMk/>
            <pc:sldMk cId="911269808" sldId="268"/>
            <ac:spMk id="60" creationId="{CB44330D-EA18-4254-AA95-EB49948539B8}"/>
          </ac:spMkLst>
        </pc:spChg>
        <pc:spChg chg="add">
          <ac:chgData name="Sarah Gothard" userId="0e53f415fda5f162" providerId="LiveId" clId="{EAFC75A6-5A22-44B5-9B3F-2CE8D5C5E678}" dt="2021-04-28T20:21:41.459" v="24" actId="26606"/>
          <ac:spMkLst>
            <pc:docMk/>
            <pc:sldMk cId="911269808" sldId="268"/>
            <ac:spMk id="65" creationId="{32BC26D8-82FB-445E-AA49-62A77D7C1EE0}"/>
          </ac:spMkLst>
        </pc:spChg>
        <pc:spChg chg="add">
          <ac:chgData name="Sarah Gothard" userId="0e53f415fda5f162" providerId="LiveId" clId="{EAFC75A6-5A22-44B5-9B3F-2CE8D5C5E678}" dt="2021-04-28T20:21:41.459" v="24" actId="26606"/>
          <ac:spMkLst>
            <pc:docMk/>
            <pc:sldMk cId="911269808" sldId="268"/>
            <ac:spMk id="67" creationId="{CB44330D-EA18-4254-AA95-EB49948539B8}"/>
          </ac:spMkLst>
        </pc:spChg>
        <pc:picChg chg="del">
          <ac:chgData name="Sarah Gothard" userId="0e53f415fda5f162" providerId="LiveId" clId="{EAFC75A6-5A22-44B5-9B3F-2CE8D5C5E678}" dt="2021-04-28T19:48:36.905" v="1" actId="478"/>
          <ac:picMkLst>
            <pc:docMk/>
            <pc:sldMk cId="911269808" sldId="268"/>
            <ac:picMk id="3" creationId="{10A8D360-96B9-4142-B5C8-A26D5B9B09CC}"/>
          </ac:picMkLst>
        </pc:picChg>
        <pc:picChg chg="add del">
          <ac:chgData name="Sarah Gothard" userId="0e53f415fda5f162" providerId="LiveId" clId="{EAFC75A6-5A22-44B5-9B3F-2CE8D5C5E678}" dt="2021-04-28T20:20:21.151" v="19" actId="22"/>
          <ac:picMkLst>
            <pc:docMk/>
            <pc:sldMk cId="911269808" sldId="268"/>
            <ac:picMk id="5" creationId="{C73D2A13-EEA6-4CC6-B8E0-A25BF3F99FD2}"/>
          </ac:picMkLst>
        </pc:picChg>
        <pc:picChg chg="add del mod">
          <ac:chgData name="Sarah Gothard" userId="0e53f415fda5f162" providerId="LiveId" clId="{EAFC75A6-5A22-44B5-9B3F-2CE8D5C5E678}" dt="2021-04-28T20:21:39.878" v="22" actId="478"/>
          <ac:picMkLst>
            <pc:docMk/>
            <pc:sldMk cId="911269808" sldId="268"/>
            <ac:picMk id="7" creationId="{6408F428-990D-4FB2-B6E7-370E865ED188}"/>
          </ac:picMkLst>
        </pc:picChg>
        <pc:picChg chg="add mod">
          <ac:chgData name="Sarah Gothard" userId="0e53f415fda5f162" providerId="LiveId" clId="{EAFC75A6-5A22-44B5-9B3F-2CE8D5C5E678}" dt="2021-04-28T20:21:41.459" v="24" actId="26606"/>
          <ac:picMkLst>
            <pc:docMk/>
            <pc:sldMk cId="911269808" sldId="268"/>
            <ac:picMk id="9" creationId="{46638CE6-E101-49EC-9B8E-30D80E61102E}"/>
          </ac:picMkLst>
        </pc:picChg>
      </pc:sldChg>
      <pc:sldChg chg="addSp delSp modSp mod">
        <pc:chgData name="Sarah Gothard" userId="0e53f415fda5f162" providerId="LiveId" clId="{EAFC75A6-5A22-44B5-9B3F-2CE8D5C5E678}" dt="2021-04-28T20:22:34.708" v="28" actId="26606"/>
        <pc:sldMkLst>
          <pc:docMk/>
          <pc:sldMk cId="907074124" sldId="269"/>
        </pc:sldMkLst>
        <pc:spChg chg="ord">
          <ac:chgData name="Sarah Gothard" userId="0e53f415fda5f162" providerId="LiveId" clId="{EAFC75A6-5A22-44B5-9B3F-2CE8D5C5E678}" dt="2021-04-28T20:22:34.708" v="28" actId="26606"/>
          <ac:spMkLst>
            <pc:docMk/>
            <pc:sldMk cId="907074124" sldId="269"/>
            <ac:spMk id="4" creationId="{734DF08B-C78F-4DB2-8B25-0250E898880A}"/>
          </ac:spMkLst>
        </pc:spChg>
        <pc:spChg chg="del">
          <ac:chgData name="Sarah Gothard" userId="0e53f415fda5f162" providerId="LiveId" clId="{EAFC75A6-5A22-44B5-9B3F-2CE8D5C5E678}" dt="2021-04-28T20:22:34.708" v="28" actId="26606"/>
          <ac:spMkLst>
            <pc:docMk/>
            <pc:sldMk cId="907074124" sldId="269"/>
            <ac:spMk id="23" creationId="{32BC26D8-82FB-445E-AA49-62A77D7C1EE0}"/>
          </ac:spMkLst>
        </pc:spChg>
        <pc:spChg chg="del">
          <ac:chgData name="Sarah Gothard" userId="0e53f415fda5f162" providerId="LiveId" clId="{EAFC75A6-5A22-44B5-9B3F-2CE8D5C5E678}" dt="2021-04-28T20:22:34.708" v="28" actId="26606"/>
          <ac:spMkLst>
            <pc:docMk/>
            <pc:sldMk cId="907074124" sldId="269"/>
            <ac:spMk id="25" creationId="{CB44330D-EA18-4254-AA95-EB49948539B8}"/>
          </ac:spMkLst>
        </pc:spChg>
        <pc:spChg chg="add">
          <ac:chgData name="Sarah Gothard" userId="0e53f415fda5f162" providerId="LiveId" clId="{EAFC75A6-5A22-44B5-9B3F-2CE8D5C5E678}" dt="2021-04-28T20:22:34.708" v="28" actId="26606"/>
          <ac:spMkLst>
            <pc:docMk/>
            <pc:sldMk cId="907074124" sldId="269"/>
            <ac:spMk id="30" creationId="{32BC26D8-82FB-445E-AA49-62A77D7C1EE0}"/>
          </ac:spMkLst>
        </pc:spChg>
        <pc:spChg chg="add">
          <ac:chgData name="Sarah Gothard" userId="0e53f415fda5f162" providerId="LiveId" clId="{EAFC75A6-5A22-44B5-9B3F-2CE8D5C5E678}" dt="2021-04-28T20:22:34.708" v="28" actId="26606"/>
          <ac:spMkLst>
            <pc:docMk/>
            <pc:sldMk cId="907074124" sldId="269"/>
            <ac:spMk id="32" creationId="{CB44330D-EA18-4254-AA95-EB49948539B8}"/>
          </ac:spMkLst>
        </pc:spChg>
        <pc:picChg chg="add del">
          <ac:chgData name="Sarah Gothard" userId="0e53f415fda5f162" providerId="LiveId" clId="{EAFC75A6-5A22-44B5-9B3F-2CE8D5C5E678}" dt="2021-04-28T20:21:57.286" v="26" actId="22"/>
          <ac:picMkLst>
            <pc:docMk/>
            <pc:sldMk cId="907074124" sldId="269"/>
            <ac:picMk id="3" creationId="{FFEFACD3-5CFF-4AFC-A364-CA5EE1830B72}"/>
          </ac:picMkLst>
        </pc:picChg>
        <pc:picChg chg="add mod">
          <ac:chgData name="Sarah Gothard" userId="0e53f415fda5f162" providerId="LiveId" clId="{EAFC75A6-5A22-44B5-9B3F-2CE8D5C5E678}" dt="2021-04-28T20:22:34.708" v="28" actId="26606"/>
          <ac:picMkLst>
            <pc:docMk/>
            <pc:sldMk cId="907074124" sldId="269"/>
            <ac:picMk id="6" creationId="{731129D5-5100-465F-99F7-8A7DED1A6886}"/>
          </ac:picMkLst>
        </pc:picChg>
        <pc:picChg chg="del">
          <ac:chgData name="Sarah Gothard" userId="0e53f415fda5f162" providerId="LiveId" clId="{EAFC75A6-5A22-44B5-9B3F-2CE8D5C5E678}" dt="2021-04-28T19:48:41.735" v="2" actId="478"/>
          <ac:picMkLst>
            <pc:docMk/>
            <pc:sldMk cId="907074124" sldId="269"/>
            <ac:picMk id="10" creationId="{C0C6566D-2021-40D7-B970-69D868C8030C}"/>
          </ac:picMkLst>
        </pc:picChg>
      </pc:sldChg>
      <pc:sldChg chg="del">
        <pc:chgData name="Sarah Gothard" userId="0e53f415fda5f162" providerId="LiveId" clId="{EAFC75A6-5A22-44B5-9B3F-2CE8D5C5E678}" dt="2021-04-28T19:48:45.264" v="3" actId="47"/>
        <pc:sldMkLst>
          <pc:docMk/>
          <pc:sldMk cId="120902919" sldId="270"/>
        </pc:sldMkLst>
      </pc:sldChg>
      <pc:sldChg chg="addSp delSp modSp add mod setBg delDesignElem">
        <pc:chgData name="Sarah Gothard" userId="0e53f415fda5f162" providerId="LiveId" clId="{EAFC75A6-5A22-44B5-9B3F-2CE8D5C5E678}" dt="2021-04-28T20:24:33.355" v="34" actId="26606"/>
        <pc:sldMkLst>
          <pc:docMk/>
          <pc:sldMk cId="2040889779" sldId="270"/>
        </pc:sldMkLst>
        <pc:spChg chg="ord">
          <ac:chgData name="Sarah Gothard" userId="0e53f415fda5f162" providerId="LiveId" clId="{EAFC75A6-5A22-44B5-9B3F-2CE8D5C5E678}" dt="2021-04-28T20:24:33.355" v="34" actId="26606"/>
          <ac:spMkLst>
            <pc:docMk/>
            <pc:sldMk cId="2040889779" sldId="270"/>
            <ac:spMk id="4" creationId="{734DF08B-C78F-4DB2-8B25-0250E898880A}"/>
          </ac:spMkLst>
        </pc:spChg>
        <pc:spChg chg="add">
          <ac:chgData name="Sarah Gothard" userId="0e53f415fda5f162" providerId="LiveId" clId="{EAFC75A6-5A22-44B5-9B3F-2CE8D5C5E678}" dt="2021-04-28T20:24:33.355" v="34" actId="26606"/>
          <ac:spMkLst>
            <pc:docMk/>
            <pc:sldMk cId="2040889779" sldId="270"/>
            <ac:spMk id="13" creationId="{32BC26D8-82FB-445E-AA49-62A77D7C1EE0}"/>
          </ac:spMkLst>
        </pc:spChg>
        <pc:spChg chg="add">
          <ac:chgData name="Sarah Gothard" userId="0e53f415fda5f162" providerId="LiveId" clId="{EAFC75A6-5A22-44B5-9B3F-2CE8D5C5E678}" dt="2021-04-28T20:24:33.355" v="34" actId="26606"/>
          <ac:spMkLst>
            <pc:docMk/>
            <pc:sldMk cId="2040889779" sldId="270"/>
            <ac:spMk id="15" creationId="{CB44330D-EA18-4254-AA95-EB49948539B8}"/>
          </ac:spMkLst>
        </pc:spChg>
        <pc:spChg chg="del">
          <ac:chgData name="Sarah Gothard" userId="0e53f415fda5f162" providerId="LiveId" clId="{EAFC75A6-5A22-44B5-9B3F-2CE8D5C5E678}" dt="2021-04-28T19:48:47.056" v="5"/>
          <ac:spMkLst>
            <pc:docMk/>
            <pc:sldMk cId="2040889779" sldId="270"/>
            <ac:spMk id="23" creationId="{32BC26D8-82FB-445E-AA49-62A77D7C1EE0}"/>
          </ac:spMkLst>
        </pc:spChg>
        <pc:spChg chg="del">
          <ac:chgData name="Sarah Gothard" userId="0e53f415fda5f162" providerId="LiveId" clId="{EAFC75A6-5A22-44B5-9B3F-2CE8D5C5E678}" dt="2021-04-28T19:48:47.056" v="5"/>
          <ac:spMkLst>
            <pc:docMk/>
            <pc:sldMk cId="2040889779" sldId="270"/>
            <ac:spMk id="25" creationId="{CB44330D-EA18-4254-AA95-EB49948539B8}"/>
          </ac:spMkLst>
        </pc:spChg>
        <pc:picChg chg="add del">
          <ac:chgData name="Sarah Gothard" userId="0e53f415fda5f162" providerId="LiveId" clId="{EAFC75A6-5A22-44B5-9B3F-2CE8D5C5E678}" dt="2021-04-28T20:23:56.069" v="30" actId="22"/>
          <ac:picMkLst>
            <pc:docMk/>
            <pc:sldMk cId="2040889779" sldId="270"/>
            <ac:picMk id="3" creationId="{29AA65B8-7F1B-4421-B0FA-ED91DC802F03}"/>
          </ac:picMkLst>
        </pc:picChg>
        <pc:picChg chg="add del">
          <ac:chgData name="Sarah Gothard" userId="0e53f415fda5f162" providerId="LiveId" clId="{EAFC75A6-5A22-44B5-9B3F-2CE8D5C5E678}" dt="2021-04-28T20:24:20.905" v="32" actId="22"/>
          <ac:picMkLst>
            <pc:docMk/>
            <pc:sldMk cId="2040889779" sldId="270"/>
            <ac:picMk id="6" creationId="{3E83380B-4741-4CA0-94EE-E6BF0CF1275F}"/>
          </ac:picMkLst>
        </pc:picChg>
        <pc:picChg chg="add mod">
          <ac:chgData name="Sarah Gothard" userId="0e53f415fda5f162" providerId="LiveId" clId="{EAFC75A6-5A22-44B5-9B3F-2CE8D5C5E678}" dt="2021-04-28T20:24:33.355" v="34" actId="26606"/>
          <ac:picMkLst>
            <pc:docMk/>
            <pc:sldMk cId="2040889779" sldId="270"/>
            <ac:picMk id="8" creationId="{FFC2E772-4F5F-4BC9-A7D1-ADB6813E9D4A}"/>
          </ac:picMkLst>
        </pc:picChg>
      </pc:sldChg>
      <pc:sldChg chg="addSp delSp modSp add mod setBg delDesignElem">
        <pc:chgData name="Sarah Gothard" userId="0e53f415fda5f162" providerId="LiveId" clId="{EAFC75A6-5A22-44B5-9B3F-2CE8D5C5E678}" dt="2021-04-28T20:24:50.256" v="36" actId="26606"/>
        <pc:sldMkLst>
          <pc:docMk/>
          <pc:sldMk cId="386613805" sldId="271"/>
        </pc:sldMkLst>
        <pc:spChg chg="ord">
          <ac:chgData name="Sarah Gothard" userId="0e53f415fda5f162" providerId="LiveId" clId="{EAFC75A6-5A22-44B5-9B3F-2CE8D5C5E678}" dt="2021-04-28T20:24:50.256" v="36" actId="26606"/>
          <ac:spMkLst>
            <pc:docMk/>
            <pc:sldMk cId="386613805" sldId="271"/>
            <ac:spMk id="4" creationId="{734DF08B-C78F-4DB2-8B25-0250E898880A}"/>
          </ac:spMkLst>
        </pc:spChg>
        <pc:spChg chg="add">
          <ac:chgData name="Sarah Gothard" userId="0e53f415fda5f162" providerId="LiveId" clId="{EAFC75A6-5A22-44B5-9B3F-2CE8D5C5E678}" dt="2021-04-28T20:24:50.256" v="36" actId="26606"/>
          <ac:spMkLst>
            <pc:docMk/>
            <pc:sldMk cId="386613805" sldId="271"/>
            <ac:spMk id="9" creationId="{32BC26D8-82FB-445E-AA49-62A77D7C1EE0}"/>
          </ac:spMkLst>
        </pc:spChg>
        <pc:spChg chg="add">
          <ac:chgData name="Sarah Gothard" userId="0e53f415fda5f162" providerId="LiveId" clId="{EAFC75A6-5A22-44B5-9B3F-2CE8D5C5E678}" dt="2021-04-28T20:24:50.256" v="36" actId="26606"/>
          <ac:spMkLst>
            <pc:docMk/>
            <pc:sldMk cId="386613805" sldId="271"/>
            <ac:spMk id="11" creationId="{CB44330D-EA18-4254-AA95-EB49948539B8}"/>
          </ac:spMkLst>
        </pc:spChg>
        <pc:spChg chg="del">
          <ac:chgData name="Sarah Gothard" userId="0e53f415fda5f162" providerId="LiveId" clId="{EAFC75A6-5A22-44B5-9B3F-2CE8D5C5E678}" dt="2021-04-28T19:48:47.253" v="7"/>
          <ac:spMkLst>
            <pc:docMk/>
            <pc:sldMk cId="386613805" sldId="271"/>
            <ac:spMk id="23" creationId="{32BC26D8-82FB-445E-AA49-62A77D7C1EE0}"/>
          </ac:spMkLst>
        </pc:spChg>
        <pc:spChg chg="del">
          <ac:chgData name="Sarah Gothard" userId="0e53f415fda5f162" providerId="LiveId" clId="{EAFC75A6-5A22-44B5-9B3F-2CE8D5C5E678}" dt="2021-04-28T19:48:47.253" v="7"/>
          <ac:spMkLst>
            <pc:docMk/>
            <pc:sldMk cId="386613805" sldId="271"/>
            <ac:spMk id="25" creationId="{CB44330D-EA18-4254-AA95-EB49948539B8}"/>
          </ac:spMkLst>
        </pc:spChg>
        <pc:picChg chg="add mod">
          <ac:chgData name="Sarah Gothard" userId="0e53f415fda5f162" providerId="LiveId" clId="{EAFC75A6-5A22-44B5-9B3F-2CE8D5C5E678}" dt="2021-04-28T20:24:50.256" v="36" actId="26606"/>
          <ac:picMkLst>
            <pc:docMk/>
            <pc:sldMk cId="386613805" sldId="271"/>
            <ac:picMk id="3" creationId="{9E646D9C-6EC4-4527-94B6-98FF7531AC39}"/>
          </ac:picMkLst>
        </pc:picChg>
      </pc:sldChg>
      <pc:sldChg chg="del">
        <pc:chgData name="Sarah Gothard" userId="0e53f415fda5f162" providerId="LiveId" clId="{EAFC75A6-5A22-44B5-9B3F-2CE8D5C5E678}" dt="2021-04-28T19:48:45.264" v="3" actId="47"/>
        <pc:sldMkLst>
          <pc:docMk/>
          <pc:sldMk cId="2877665920" sldId="271"/>
        </pc:sldMkLst>
      </pc:sldChg>
      <pc:sldChg chg="addSp delSp modSp add mod setBg delDesignElem">
        <pc:chgData name="Sarah Gothard" userId="0e53f415fda5f162" providerId="LiveId" clId="{EAFC75A6-5A22-44B5-9B3F-2CE8D5C5E678}" dt="2021-04-28T20:25:06.915" v="38" actId="26606"/>
        <pc:sldMkLst>
          <pc:docMk/>
          <pc:sldMk cId="574072449" sldId="272"/>
        </pc:sldMkLst>
        <pc:spChg chg="ord">
          <ac:chgData name="Sarah Gothard" userId="0e53f415fda5f162" providerId="LiveId" clId="{EAFC75A6-5A22-44B5-9B3F-2CE8D5C5E678}" dt="2021-04-28T20:25:06.915" v="38" actId="26606"/>
          <ac:spMkLst>
            <pc:docMk/>
            <pc:sldMk cId="574072449" sldId="272"/>
            <ac:spMk id="4" creationId="{734DF08B-C78F-4DB2-8B25-0250E898880A}"/>
          </ac:spMkLst>
        </pc:spChg>
        <pc:spChg chg="add">
          <ac:chgData name="Sarah Gothard" userId="0e53f415fda5f162" providerId="LiveId" clId="{EAFC75A6-5A22-44B5-9B3F-2CE8D5C5E678}" dt="2021-04-28T20:25:06.915" v="38" actId="26606"/>
          <ac:spMkLst>
            <pc:docMk/>
            <pc:sldMk cId="574072449" sldId="272"/>
            <ac:spMk id="9" creationId="{32BC26D8-82FB-445E-AA49-62A77D7C1EE0}"/>
          </ac:spMkLst>
        </pc:spChg>
        <pc:spChg chg="add">
          <ac:chgData name="Sarah Gothard" userId="0e53f415fda5f162" providerId="LiveId" clId="{EAFC75A6-5A22-44B5-9B3F-2CE8D5C5E678}" dt="2021-04-28T20:25:06.915" v="38" actId="26606"/>
          <ac:spMkLst>
            <pc:docMk/>
            <pc:sldMk cId="574072449" sldId="272"/>
            <ac:spMk id="11" creationId="{CB44330D-EA18-4254-AA95-EB49948539B8}"/>
          </ac:spMkLst>
        </pc:spChg>
        <pc:spChg chg="del">
          <ac:chgData name="Sarah Gothard" userId="0e53f415fda5f162" providerId="LiveId" clId="{EAFC75A6-5A22-44B5-9B3F-2CE8D5C5E678}" dt="2021-04-28T19:48:47.449" v="9"/>
          <ac:spMkLst>
            <pc:docMk/>
            <pc:sldMk cId="574072449" sldId="272"/>
            <ac:spMk id="23" creationId="{32BC26D8-82FB-445E-AA49-62A77D7C1EE0}"/>
          </ac:spMkLst>
        </pc:spChg>
        <pc:spChg chg="del">
          <ac:chgData name="Sarah Gothard" userId="0e53f415fda5f162" providerId="LiveId" clId="{EAFC75A6-5A22-44B5-9B3F-2CE8D5C5E678}" dt="2021-04-28T19:48:47.449" v="9"/>
          <ac:spMkLst>
            <pc:docMk/>
            <pc:sldMk cId="574072449" sldId="272"/>
            <ac:spMk id="25" creationId="{CB44330D-EA18-4254-AA95-EB49948539B8}"/>
          </ac:spMkLst>
        </pc:spChg>
        <pc:picChg chg="add mod">
          <ac:chgData name="Sarah Gothard" userId="0e53f415fda5f162" providerId="LiveId" clId="{EAFC75A6-5A22-44B5-9B3F-2CE8D5C5E678}" dt="2021-04-28T20:25:06.915" v="38" actId="26606"/>
          <ac:picMkLst>
            <pc:docMk/>
            <pc:sldMk cId="574072449" sldId="272"/>
            <ac:picMk id="3" creationId="{40E837FD-835B-4403-9D16-9D2A230F81CC}"/>
          </ac:picMkLst>
        </pc:picChg>
      </pc:sldChg>
      <pc:sldChg chg="addSp delSp modSp add mod setBg delDesignElem">
        <pc:chgData name="Sarah Gothard" userId="0e53f415fda5f162" providerId="LiveId" clId="{EAFC75A6-5A22-44B5-9B3F-2CE8D5C5E678}" dt="2021-04-28T20:26:48.399" v="45" actId="26606"/>
        <pc:sldMkLst>
          <pc:docMk/>
          <pc:sldMk cId="3400428512" sldId="273"/>
        </pc:sldMkLst>
        <pc:spChg chg="ord">
          <ac:chgData name="Sarah Gothard" userId="0e53f415fda5f162" providerId="LiveId" clId="{EAFC75A6-5A22-44B5-9B3F-2CE8D5C5E678}" dt="2021-04-28T20:26:48.399" v="45" actId="26606"/>
          <ac:spMkLst>
            <pc:docMk/>
            <pc:sldMk cId="3400428512" sldId="273"/>
            <ac:spMk id="4" creationId="{734DF08B-C78F-4DB2-8B25-0250E898880A}"/>
          </ac:spMkLst>
        </pc:spChg>
        <pc:spChg chg="add">
          <ac:chgData name="Sarah Gothard" userId="0e53f415fda5f162" providerId="LiveId" clId="{EAFC75A6-5A22-44B5-9B3F-2CE8D5C5E678}" dt="2021-04-28T20:26:48.399" v="45" actId="26606"/>
          <ac:spMkLst>
            <pc:docMk/>
            <pc:sldMk cId="3400428512" sldId="273"/>
            <ac:spMk id="9" creationId="{32BC26D8-82FB-445E-AA49-62A77D7C1EE0}"/>
          </ac:spMkLst>
        </pc:spChg>
        <pc:spChg chg="add">
          <ac:chgData name="Sarah Gothard" userId="0e53f415fda5f162" providerId="LiveId" clId="{EAFC75A6-5A22-44B5-9B3F-2CE8D5C5E678}" dt="2021-04-28T20:26:48.399" v="45" actId="26606"/>
          <ac:spMkLst>
            <pc:docMk/>
            <pc:sldMk cId="3400428512" sldId="273"/>
            <ac:spMk id="11" creationId="{CB44330D-EA18-4254-AA95-EB49948539B8}"/>
          </ac:spMkLst>
        </pc:spChg>
        <pc:spChg chg="del">
          <ac:chgData name="Sarah Gothard" userId="0e53f415fda5f162" providerId="LiveId" clId="{EAFC75A6-5A22-44B5-9B3F-2CE8D5C5E678}" dt="2021-04-28T19:48:47.658" v="11"/>
          <ac:spMkLst>
            <pc:docMk/>
            <pc:sldMk cId="3400428512" sldId="273"/>
            <ac:spMk id="23" creationId="{32BC26D8-82FB-445E-AA49-62A77D7C1EE0}"/>
          </ac:spMkLst>
        </pc:spChg>
        <pc:spChg chg="del">
          <ac:chgData name="Sarah Gothard" userId="0e53f415fda5f162" providerId="LiveId" clId="{EAFC75A6-5A22-44B5-9B3F-2CE8D5C5E678}" dt="2021-04-28T19:48:47.658" v="11"/>
          <ac:spMkLst>
            <pc:docMk/>
            <pc:sldMk cId="3400428512" sldId="273"/>
            <ac:spMk id="25" creationId="{CB44330D-EA18-4254-AA95-EB49948539B8}"/>
          </ac:spMkLst>
        </pc:spChg>
        <pc:picChg chg="add mod">
          <ac:chgData name="Sarah Gothard" userId="0e53f415fda5f162" providerId="LiveId" clId="{EAFC75A6-5A22-44B5-9B3F-2CE8D5C5E678}" dt="2021-04-28T20:26:48.399" v="45" actId="26606"/>
          <ac:picMkLst>
            <pc:docMk/>
            <pc:sldMk cId="3400428512" sldId="273"/>
            <ac:picMk id="3" creationId="{0419F24B-72CB-40BB-A90A-4CB6798B3F5A}"/>
          </ac:picMkLst>
        </pc:picChg>
      </pc:sldChg>
      <pc:sldChg chg="addSp delSp modSp add mod setBg delDesignElem">
        <pc:chgData name="Sarah Gothard" userId="0e53f415fda5f162" providerId="LiveId" clId="{EAFC75A6-5A22-44B5-9B3F-2CE8D5C5E678}" dt="2021-04-28T20:38:30.435" v="59" actId="26606"/>
        <pc:sldMkLst>
          <pc:docMk/>
          <pc:sldMk cId="2633604262" sldId="274"/>
        </pc:sldMkLst>
        <pc:spChg chg="ord">
          <ac:chgData name="Sarah Gothard" userId="0e53f415fda5f162" providerId="LiveId" clId="{EAFC75A6-5A22-44B5-9B3F-2CE8D5C5E678}" dt="2021-04-28T20:38:30.435" v="59" actId="26606"/>
          <ac:spMkLst>
            <pc:docMk/>
            <pc:sldMk cId="2633604262" sldId="274"/>
            <ac:spMk id="4" creationId="{734DF08B-C78F-4DB2-8B25-0250E898880A}"/>
          </ac:spMkLst>
        </pc:spChg>
        <pc:spChg chg="add">
          <ac:chgData name="Sarah Gothard" userId="0e53f415fda5f162" providerId="LiveId" clId="{EAFC75A6-5A22-44B5-9B3F-2CE8D5C5E678}" dt="2021-04-28T20:38:30.435" v="59" actId="26606"/>
          <ac:spMkLst>
            <pc:docMk/>
            <pc:sldMk cId="2633604262" sldId="274"/>
            <ac:spMk id="9" creationId="{32BC26D8-82FB-445E-AA49-62A77D7C1EE0}"/>
          </ac:spMkLst>
        </pc:spChg>
        <pc:spChg chg="add">
          <ac:chgData name="Sarah Gothard" userId="0e53f415fda5f162" providerId="LiveId" clId="{EAFC75A6-5A22-44B5-9B3F-2CE8D5C5E678}" dt="2021-04-28T20:38:30.435" v="59" actId="26606"/>
          <ac:spMkLst>
            <pc:docMk/>
            <pc:sldMk cId="2633604262" sldId="274"/>
            <ac:spMk id="11" creationId="{CB44330D-EA18-4254-AA95-EB49948539B8}"/>
          </ac:spMkLst>
        </pc:spChg>
        <pc:spChg chg="del">
          <ac:chgData name="Sarah Gothard" userId="0e53f415fda5f162" providerId="LiveId" clId="{EAFC75A6-5A22-44B5-9B3F-2CE8D5C5E678}" dt="2021-04-28T19:48:47.835" v="13"/>
          <ac:spMkLst>
            <pc:docMk/>
            <pc:sldMk cId="2633604262" sldId="274"/>
            <ac:spMk id="23" creationId="{32BC26D8-82FB-445E-AA49-62A77D7C1EE0}"/>
          </ac:spMkLst>
        </pc:spChg>
        <pc:spChg chg="del">
          <ac:chgData name="Sarah Gothard" userId="0e53f415fda5f162" providerId="LiveId" clId="{EAFC75A6-5A22-44B5-9B3F-2CE8D5C5E678}" dt="2021-04-28T19:48:47.835" v="13"/>
          <ac:spMkLst>
            <pc:docMk/>
            <pc:sldMk cId="2633604262" sldId="274"/>
            <ac:spMk id="25" creationId="{CB44330D-EA18-4254-AA95-EB49948539B8}"/>
          </ac:spMkLst>
        </pc:spChg>
        <pc:picChg chg="add mod">
          <ac:chgData name="Sarah Gothard" userId="0e53f415fda5f162" providerId="LiveId" clId="{EAFC75A6-5A22-44B5-9B3F-2CE8D5C5E678}" dt="2021-04-28T20:38:30.435" v="59" actId="26606"/>
          <ac:picMkLst>
            <pc:docMk/>
            <pc:sldMk cId="2633604262" sldId="274"/>
            <ac:picMk id="3" creationId="{37089534-210A-4558-AF24-F118AF608EDD}"/>
          </ac:picMkLst>
        </pc:picChg>
      </pc:sldChg>
      <pc:sldChg chg="addSp delSp modSp add mod setBg delDesignElem">
        <pc:chgData name="Sarah Gothard" userId="0e53f415fda5f162" providerId="LiveId" clId="{EAFC75A6-5A22-44B5-9B3F-2CE8D5C5E678}" dt="2021-04-28T20:42:02.955" v="71" actId="26606"/>
        <pc:sldMkLst>
          <pc:docMk/>
          <pc:sldMk cId="413369639" sldId="275"/>
        </pc:sldMkLst>
        <pc:spChg chg="ord">
          <ac:chgData name="Sarah Gothard" userId="0e53f415fda5f162" providerId="LiveId" clId="{EAFC75A6-5A22-44B5-9B3F-2CE8D5C5E678}" dt="2021-04-28T20:42:02.955" v="71" actId="26606"/>
          <ac:spMkLst>
            <pc:docMk/>
            <pc:sldMk cId="413369639" sldId="275"/>
            <ac:spMk id="4" creationId="{734DF08B-C78F-4DB2-8B25-0250E898880A}"/>
          </ac:spMkLst>
        </pc:spChg>
        <pc:spChg chg="add">
          <ac:chgData name="Sarah Gothard" userId="0e53f415fda5f162" providerId="LiveId" clId="{EAFC75A6-5A22-44B5-9B3F-2CE8D5C5E678}" dt="2021-04-28T20:42:02.955" v="71" actId="26606"/>
          <ac:spMkLst>
            <pc:docMk/>
            <pc:sldMk cId="413369639" sldId="275"/>
            <ac:spMk id="9" creationId="{32BC26D8-82FB-445E-AA49-62A77D7C1EE0}"/>
          </ac:spMkLst>
        </pc:spChg>
        <pc:spChg chg="add">
          <ac:chgData name="Sarah Gothard" userId="0e53f415fda5f162" providerId="LiveId" clId="{EAFC75A6-5A22-44B5-9B3F-2CE8D5C5E678}" dt="2021-04-28T20:42:02.955" v="71" actId="26606"/>
          <ac:spMkLst>
            <pc:docMk/>
            <pc:sldMk cId="413369639" sldId="275"/>
            <ac:spMk id="11" creationId="{CB44330D-EA18-4254-AA95-EB49948539B8}"/>
          </ac:spMkLst>
        </pc:spChg>
        <pc:spChg chg="del">
          <ac:chgData name="Sarah Gothard" userId="0e53f415fda5f162" providerId="LiveId" clId="{EAFC75A6-5A22-44B5-9B3F-2CE8D5C5E678}" dt="2021-04-28T19:48:48.012" v="15"/>
          <ac:spMkLst>
            <pc:docMk/>
            <pc:sldMk cId="413369639" sldId="275"/>
            <ac:spMk id="23" creationId="{32BC26D8-82FB-445E-AA49-62A77D7C1EE0}"/>
          </ac:spMkLst>
        </pc:spChg>
        <pc:spChg chg="del">
          <ac:chgData name="Sarah Gothard" userId="0e53f415fda5f162" providerId="LiveId" clId="{EAFC75A6-5A22-44B5-9B3F-2CE8D5C5E678}" dt="2021-04-28T19:48:48.012" v="15"/>
          <ac:spMkLst>
            <pc:docMk/>
            <pc:sldMk cId="413369639" sldId="275"/>
            <ac:spMk id="25" creationId="{CB44330D-EA18-4254-AA95-EB49948539B8}"/>
          </ac:spMkLst>
        </pc:spChg>
        <pc:picChg chg="add mod">
          <ac:chgData name="Sarah Gothard" userId="0e53f415fda5f162" providerId="LiveId" clId="{EAFC75A6-5A22-44B5-9B3F-2CE8D5C5E678}" dt="2021-04-28T20:42:02.955" v="71" actId="26606"/>
          <ac:picMkLst>
            <pc:docMk/>
            <pc:sldMk cId="413369639" sldId="275"/>
            <ac:picMk id="3" creationId="{2B373CFF-150C-4C7F-AF3C-4101F48B0099}"/>
          </ac:picMkLst>
        </pc:picChg>
      </pc:sldChg>
      <pc:sldChg chg="del">
        <pc:chgData name="Sarah Gothard" userId="0e53f415fda5f162" providerId="LiveId" clId="{EAFC75A6-5A22-44B5-9B3F-2CE8D5C5E678}" dt="2021-04-28T19:48:45.264" v="3" actId="47"/>
        <pc:sldMkLst>
          <pc:docMk/>
          <pc:sldMk cId="454438894" sldId="276"/>
        </pc:sldMkLst>
      </pc:sldChg>
      <pc:sldChg chg="addSp modSp add mod setBg">
        <pc:chgData name="Sarah Gothard" userId="0e53f415fda5f162" providerId="LiveId" clId="{EAFC75A6-5A22-44B5-9B3F-2CE8D5C5E678}" dt="2021-04-28T20:28:09.794" v="47" actId="26606"/>
        <pc:sldMkLst>
          <pc:docMk/>
          <pc:sldMk cId="1582855894" sldId="276"/>
        </pc:sldMkLst>
        <pc:spChg chg="ord">
          <ac:chgData name="Sarah Gothard" userId="0e53f415fda5f162" providerId="LiveId" clId="{EAFC75A6-5A22-44B5-9B3F-2CE8D5C5E678}" dt="2021-04-28T20:28:09.794" v="47" actId="26606"/>
          <ac:spMkLst>
            <pc:docMk/>
            <pc:sldMk cId="1582855894" sldId="276"/>
            <ac:spMk id="4" creationId="{734DF08B-C78F-4DB2-8B25-0250E898880A}"/>
          </ac:spMkLst>
        </pc:spChg>
        <pc:spChg chg="add">
          <ac:chgData name="Sarah Gothard" userId="0e53f415fda5f162" providerId="LiveId" clId="{EAFC75A6-5A22-44B5-9B3F-2CE8D5C5E678}" dt="2021-04-28T20:28:09.794" v="47" actId="26606"/>
          <ac:spMkLst>
            <pc:docMk/>
            <pc:sldMk cId="1582855894" sldId="276"/>
            <ac:spMk id="9" creationId="{32BC26D8-82FB-445E-AA49-62A77D7C1EE0}"/>
          </ac:spMkLst>
        </pc:spChg>
        <pc:spChg chg="add">
          <ac:chgData name="Sarah Gothard" userId="0e53f415fda5f162" providerId="LiveId" clId="{EAFC75A6-5A22-44B5-9B3F-2CE8D5C5E678}" dt="2021-04-28T20:28:09.794" v="47" actId="26606"/>
          <ac:spMkLst>
            <pc:docMk/>
            <pc:sldMk cId="1582855894" sldId="276"/>
            <ac:spMk id="11" creationId="{CB44330D-EA18-4254-AA95-EB49948539B8}"/>
          </ac:spMkLst>
        </pc:spChg>
        <pc:picChg chg="add mod">
          <ac:chgData name="Sarah Gothard" userId="0e53f415fda5f162" providerId="LiveId" clId="{EAFC75A6-5A22-44B5-9B3F-2CE8D5C5E678}" dt="2021-04-28T20:28:09.794" v="47" actId="26606"/>
          <ac:picMkLst>
            <pc:docMk/>
            <pc:sldMk cId="1582855894" sldId="276"/>
            <ac:picMk id="3" creationId="{079D6959-2EBF-485E-9ECA-2B6F6CAB75D8}"/>
          </ac:picMkLst>
        </pc:picChg>
      </pc:sldChg>
      <pc:sldChg chg="del">
        <pc:chgData name="Sarah Gothard" userId="0e53f415fda5f162" providerId="LiveId" clId="{EAFC75A6-5A22-44B5-9B3F-2CE8D5C5E678}" dt="2021-04-28T19:48:45.264" v="3" actId="47"/>
        <pc:sldMkLst>
          <pc:docMk/>
          <pc:sldMk cId="3084259410" sldId="277"/>
        </pc:sldMkLst>
      </pc:sldChg>
      <pc:sldChg chg="addSp modSp add mod setBg">
        <pc:chgData name="Sarah Gothard" userId="0e53f415fda5f162" providerId="LiveId" clId="{EAFC75A6-5A22-44B5-9B3F-2CE8D5C5E678}" dt="2021-04-28T20:29:03.403" v="49" actId="26606"/>
        <pc:sldMkLst>
          <pc:docMk/>
          <pc:sldMk cId="3383177432" sldId="277"/>
        </pc:sldMkLst>
        <pc:spChg chg="ord">
          <ac:chgData name="Sarah Gothard" userId="0e53f415fda5f162" providerId="LiveId" clId="{EAFC75A6-5A22-44B5-9B3F-2CE8D5C5E678}" dt="2021-04-28T20:29:03.403" v="49" actId="26606"/>
          <ac:spMkLst>
            <pc:docMk/>
            <pc:sldMk cId="3383177432" sldId="277"/>
            <ac:spMk id="4" creationId="{734DF08B-C78F-4DB2-8B25-0250E898880A}"/>
          </ac:spMkLst>
        </pc:spChg>
        <pc:spChg chg="add">
          <ac:chgData name="Sarah Gothard" userId="0e53f415fda5f162" providerId="LiveId" clId="{EAFC75A6-5A22-44B5-9B3F-2CE8D5C5E678}" dt="2021-04-28T20:29:03.403" v="49" actId="26606"/>
          <ac:spMkLst>
            <pc:docMk/>
            <pc:sldMk cId="3383177432" sldId="277"/>
            <ac:spMk id="9" creationId="{32BC26D8-82FB-445E-AA49-62A77D7C1EE0}"/>
          </ac:spMkLst>
        </pc:spChg>
        <pc:spChg chg="add">
          <ac:chgData name="Sarah Gothard" userId="0e53f415fda5f162" providerId="LiveId" clId="{EAFC75A6-5A22-44B5-9B3F-2CE8D5C5E678}" dt="2021-04-28T20:29:03.403" v="49" actId="26606"/>
          <ac:spMkLst>
            <pc:docMk/>
            <pc:sldMk cId="3383177432" sldId="277"/>
            <ac:spMk id="11" creationId="{CB44330D-EA18-4254-AA95-EB49948539B8}"/>
          </ac:spMkLst>
        </pc:spChg>
        <pc:picChg chg="add mod">
          <ac:chgData name="Sarah Gothard" userId="0e53f415fda5f162" providerId="LiveId" clId="{EAFC75A6-5A22-44B5-9B3F-2CE8D5C5E678}" dt="2021-04-28T20:29:03.403" v="49" actId="26606"/>
          <ac:picMkLst>
            <pc:docMk/>
            <pc:sldMk cId="3383177432" sldId="277"/>
            <ac:picMk id="3" creationId="{08AD90C4-8840-4DEE-A674-5CB399B9E82A}"/>
          </ac:picMkLst>
        </pc:picChg>
      </pc:sldChg>
      <pc:sldChg chg="addSp modSp add mod setBg">
        <pc:chgData name="Sarah Gothard" userId="0e53f415fda5f162" providerId="LiveId" clId="{EAFC75A6-5A22-44B5-9B3F-2CE8D5C5E678}" dt="2021-04-28T20:34:17.993" v="51" actId="26606"/>
        <pc:sldMkLst>
          <pc:docMk/>
          <pc:sldMk cId="1301907422" sldId="278"/>
        </pc:sldMkLst>
        <pc:spChg chg="ord">
          <ac:chgData name="Sarah Gothard" userId="0e53f415fda5f162" providerId="LiveId" clId="{EAFC75A6-5A22-44B5-9B3F-2CE8D5C5E678}" dt="2021-04-28T20:34:17.993" v="51" actId="26606"/>
          <ac:spMkLst>
            <pc:docMk/>
            <pc:sldMk cId="1301907422" sldId="278"/>
            <ac:spMk id="4" creationId="{734DF08B-C78F-4DB2-8B25-0250E898880A}"/>
          </ac:spMkLst>
        </pc:spChg>
        <pc:spChg chg="add">
          <ac:chgData name="Sarah Gothard" userId="0e53f415fda5f162" providerId="LiveId" clId="{EAFC75A6-5A22-44B5-9B3F-2CE8D5C5E678}" dt="2021-04-28T20:34:17.993" v="51" actId="26606"/>
          <ac:spMkLst>
            <pc:docMk/>
            <pc:sldMk cId="1301907422" sldId="278"/>
            <ac:spMk id="9" creationId="{32BC26D8-82FB-445E-AA49-62A77D7C1EE0}"/>
          </ac:spMkLst>
        </pc:spChg>
        <pc:spChg chg="add">
          <ac:chgData name="Sarah Gothard" userId="0e53f415fda5f162" providerId="LiveId" clId="{EAFC75A6-5A22-44B5-9B3F-2CE8D5C5E678}" dt="2021-04-28T20:34:17.993" v="51" actId="26606"/>
          <ac:spMkLst>
            <pc:docMk/>
            <pc:sldMk cId="1301907422" sldId="278"/>
            <ac:spMk id="11" creationId="{CB44330D-EA18-4254-AA95-EB49948539B8}"/>
          </ac:spMkLst>
        </pc:spChg>
        <pc:picChg chg="add mod">
          <ac:chgData name="Sarah Gothard" userId="0e53f415fda5f162" providerId="LiveId" clId="{EAFC75A6-5A22-44B5-9B3F-2CE8D5C5E678}" dt="2021-04-28T20:34:17.993" v="51" actId="26606"/>
          <ac:picMkLst>
            <pc:docMk/>
            <pc:sldMk cId="1301907422" sldId="278"/>
            <ac:picMk id="3" creationId="{4F159D91-221F-4F20-8451-B99C331A76C6}"/>
          </ac:picMkLst>
        </pc:picChg>
      </pc:sldChg>
      <pc:sldChg chg="addSp modSp add mod setBg">
        <pc:chgData name="Sarah Gothard" userId="0e53f415fda5f162" providerId="LiveId" clId="{EAFC75A6-5A22-44B5-9B3F-2CE8D5C5E678}" dt="2021-04-28T20:35:24.485" v="53" actId="26606"/>
        <pc:sldMkLst>
          <pc:docMk/>
          <pc:sldMk cId="3771248729" sldId="279"/>
        </pc:sldMkLst>
        <pc:spChg chg="ord">
          <ac:chgData name="Sarah Gothard" userId="0e53f415fda5f162" providerId="LiveId" clId="{EAFC75A6-5A22-44B5-9B3F-2CE8D5C5E678}" dt="2021-04-28T20:35:24.485" v="53" actId="26606"/>
          <ac:spMkLst>
            <pc:docMk/>
            <pc:sldMk cId="3771248729" sldId="279"/>
            <ac:spMk id="4" creationId="{734DF08B-C78F-4DB2-8B25-0250E898880A}"/>
          </ac:spMkLst>
        </pc:spChg>
        <pc:spChg chg="add">
          <ac:chgData name="Sarah Gothard" userId="0e53f415fda5f162" providerId="LiveId" clId="{EAFC75A6-5A22-44B5-9B3F-2CE8D5C5E678}" dt="2021-04-28T20:35:24.485" v="53" actId="26606"/>
          <ac:spMkLst>
            <pc:docMk/>
            <pc:sldMk cId="3771248729" sldId="279"/>
            <ac:spMk id="9" creationId="{32BC26D8-82FB-445E-AA49-62A77D7C1EE0}"/>
          </ac:spMkLst>
        </pc:spChg>
        <pc:spChg chg="add">
          <ac:chgData name="Sarah Gothard" userId="0e53f415fda5f162" providerId="LiveId" clId="{EAFC75A6-5A22-44B5-9B3F-2CE8D5C5E678}" dt="2021-04-28T20:35:24.485" v="53" actId="26606"/>
          <ac:spMkLst>
            <pc:docMk/>
            <pc:sldMk cId="3771248729" sldId="279"/>
            <ac:spMk id="11" creationId="{CB44330D-EA18-4254-AA95-EB49948539B8}"/>
          </ac:spMkLst>
        </pc:spChg>
        <pc:picChg chg="add mod">
          <ac:chgData name="Sarah Gothard" userId="0e53f415fda5f162" providerId="LiveId" clId="{EAFC75A6-5A22-44B5-9B3F-2CE8D5C5E678}" dt="2021-04-28T20:35:24.485" v="53" actId="26606"/>
          <ac:picMkLst>
            <pc:docMk/>
            <pc:sldMk cId="3771248729" sldId="279"/>
            <ac:picMk id="3" creationId="{DB88BF64-1B72-43A8-B933-E8A705954781}"/>
          </ac:picMkLst>
        </pc:picChg>
      </pc:sldChg>
      <pc:sldChg chg="addSp modSp add mod setBg">
        <pc:chgData name="Sarah Gothard" userId="0e53f415fda5f162" providerId="LiveId" clId="{EAFC75A6-5A22-44B5-9B3F-2CE8D5C5E678}" dt="2021-04-28T20:36:04.491" v="55" actId="26606"/>
        <pc:sldMkLst>
          <pc:docMk/>
          <pc:sldMk cId="3195675793" sldId="280"/>
        </pc:sldMkLst>
        <pc:spChg chg="ord">
          <ac:chgData name="Sarah Gothard" userId="0e53f415fda5f162" providerId="LiveId" clId="{EAFC75A6-5A22-44B5-9B3F-2CE8D5C5E678}" dt="2021-04-28T20:36:04.491" v="55" actId="26606"/>
          <ac:spMkLst>
            <pc:docMk/>
            <pc:sldMk cId="3195675793" sldId="280"/>
            <ac:spMk id="4" creationId="{734DF08B-C78F-4DB2-8B25-0250E898880A}"/>
          </ac:spMkLst>
        </pc:spChg>
        <pc:spChg chg="add">
          <ac:chgData name="Sarah Gothard" userId="0e53f415fda5f162" providerId="LiveId" clId="{EAFC75A6-5A22-44B5-9B3F-2CE8D5C5E678}" dt="2021-04-28T20:36:04.491" v="55" actId="26606"/>
          <ac:spMkLst>
            <pc:docMk/>
            <pc:sldMk cId="3195675793" sldId="280"/>
            <ac:spMk id="9" creationId="{32BC26D8-82FB-445E-AA49-62A77D7C1EE0}"/>
          </ac:spMkLst>
        </pc:spChg>
        <pc:spChg chg="add">
          <ac:chgData name="Sarah Gothard" userId="0e53f415fda5f162" providerId="LiveId" clId="{EAFC75A6-5A22-44B5-9B3F-2CE8D5C5E678}" dt="2021-04-28T20:36:04.491" v="55" actId="26606"/>
          <ac:spMkLst>
            <pc:docMk/>
            <pc:sldMk cId="3195675793" sldId="280"/>
            <ac:spMk id="11" creationId="{CB44330D-EA18-4254-AA95-EB49948539B8}"/>
          </ac:spMkLst>
        </pc:spChg>
        <pc:picChg chg="add mod">
          <ac:chgData name="Sarah Gothard" userId="0e53f415fda5f162" providerId="LiveId" clId="{EAFC75A6-5A22-44B5-9B3F-2CE8D5C5E678}" dt="2021-04-28T20:36:04.491" v="55" actId="26606"/>
          <ac:picMkLst>
            <pc:docMk/>
            <pc:sldMk cId="3195675793" sldId="280"/>
            <ac:picMk id="3" creationId="{D4E0F9DD-CE7A-4C5F-B8F6-5E94229E600A}"/>
          </ac:picMkLst>
        </pc:picChg>
      </pc:sldChg>
      <pc:sldChg chg="addSp delSp modSp add mod setBg">
        <pc:chgData name="Sarah Gothard" userId="0e53f415fda5f162" providerId="LiveId" clId="{EAFC75A6-5A22-44B5-9B3F-2CE8D5C5E678}" dt="2021-04-28T20:40:09.578" v="63" actId="26606"/>
        <pc:sldMkLst>
          <pc:docMk/>
          <pc:sldMk cId="2028781259" sldId="281"/>
        </pc:sldMkLst>
        <pc:spChg chg="ord">
          <ac:chgData name="Sarah Gothard" userId="0e53f415fda5f162" providerId="LiveId" clId="{EAFC75A6-5A22-44B5-9B3F-2CE8D5C5E678}" dt="2021-04-28T20:40:09.578" v="63" actId="26606"/>
          <ac:spMkLst>
            <pc:docMk/>
            <pc:sldMk cId="2028781259" sldId="281"/>
            <ac:spMk id="4" creationId="{734DF08B-C78F-4DB2-8B25-0250E898880A}"/>
          </ac:spMkLst>
        </pc:spChg>
        <pc:spChg chg="add">
          <ac:chgData name="Sarah Gothard" userId="0e53f415fda5f162" providerId="LiveId" clId="{EAFC75A6-5A22-44B5-9B3F-2CE8D5C5E678}" dt="2021-04-28T20:40:09.578" v="63" actId="26606"/>
          <ac:spMkLst>
            <pc:docMk/>
            <pc:sldMk cId="2028781259" sldId="281"/>
            <ac:spMk id="11" creationId="{32BC26D8-82FB-445E-AA49-62A77D7C1EE0}"/>
          </ac:spMkLst>
        </pc:spChg>
        <pc:spChg chg="add">
          <ac:chgData name="Sarah Gothard" userId="0e53f415fda5f162" providerId="LiveId" clId="{EAFC75A6-5A22-44B5-9B3F-2CE8D5C5E678}" dt="2021-04-28T20:40:09.578" v="63" actId="26606"/>
          <ac:spMkLst>
            <pc:docMk/>
            <pc:sldMk cId="2028781259" sldId="281"/>
            <ac:spMk id="13" creationId="{CB44330D-EA18-4254-AA95-EB49948539B8}"/>
          </ac:spMkLst>
        </pc:spChg>
        <pc:picChg chg="add del">
          <ac:chgData name="Sarah Gothard" userId="0e53f415fda5f162" providerId="LiveId" clId="{EAFC75A6-5A22-44B5-9B3F-2CE8D5C5E678}" dt="2021-04-28T20:39:41.682" v="61" actId="22"/>
          <ac:picMkLst>
            <pc:docMk/>
            <pc:sldMk cId="2028781259" sldId="281"/>
            <ac:picMk id="3" creationId="{FD57F297-D2DC-4F79-A95E-20491D0D1147}"/>
          </ac:picMkLst>
        </pc:picChg>
        <pc:picChg chg="add mod">
          <ac:chgData name="Sarah Gothard" userId="0e53f415fda5f162" providerId="LiveId" clId="{EAFC75A6-5A22-44B5-9B3F-2CE8D5C5E678}" dt="2021-04-28T20:40:09.578" v="63" actId="26606"/>
          <ac:picMkLst>
            <pc:docMk/>
            <pc:sldMk cId="2028781259" sldId="281"/>
            <ac:picMk id="6" creationId="{EB0094BA-46F3-48A7-9794-F435794240B6}"/>
          </ac:picMkLst>
        </pc:picChg>
      </pc:sldChg>
      <pc:sldChg chg="addSp modSp add mod setBg">
        <pc:chgData name="Sarah Gothard" userId="0e53f415fda5f162" providerId="LiveId" clId="{EAFC75A6-5A22-44B5-9B3F-2CE8D5C5E678}" dt="2021-04-28T20:40:21.730" v="65" actId="26606"/>
        <pc:sldMkLst>
          <pc:docMk/>
          <pc:sldMk cId="3431378317" sldId="282"/>
        </pc:sldMkLst>
        <pc:spChg chg="ord">
          <ac:chgData name="Sarah Gothard" userId="0e53f415fda5f162" providerId="LiveId" clId="{EAFC75A6-5A22-44B5-9B3F-2CE8D5C5E678}" dt="2021-04-28T20:40:21.730" v="65" actId="26606"/>
          <ac:spMkLst>
            <pc:docMk/>
            <pc:sldMk cId="3431378317" sldId="282"/>
            <ac:spMk id="4" creationId="{734DF08B-C78F-4DB2-8B25-0250E898880A}"/>
          </ac:spMkLst>
        </pc:spChg>
        <pc:spChg chg="add">
          <ac:chgData name="Sarah Gothard" userId="0e53f415fda5f162" providerId="LiveId" clId="{EAFC75A6-5A22-44B5-9B3F-2CE8D5C5E678}" dt="2021-04-28T20:40:21.730" v="65" actId="26606"/>
          <ac:spMkLst>
            <pc:docMk/>
            <pc:sldMk cId="3431378317" sldId="282"/>
            <ac:spMk id="9" creationId="{32BC26D8-82FB-445E-AA49-62A77D7C1EE0}"/>
          </ac:spMkLst>
        </pc:spChg>
        <pc:spChg chg="add">
          <ac:chgData name="Sarah Gothard" userId="0e53f415fda5f162" providerId="LiveId" clId="{EAFC75A6-5A22-44B5-9B3F-2CE8D5C5E678}" dt="2021-04-28T20:40:21.730" v="65" actId="26606"/>
          <ac:spMkLst>
            <pc:docMk/>
            <pc:sldMk cId="3431378317" sldId="282"/>
            <ac:spMk id="11" creationId="{CB44330D-EA18-4254-AA95-EB49948539B8}"/>
          </ac:spMkLst>
        </pc:spChg>
        <pc:picChg chg="add mod">
          <ac:chgData name="Sarah Gothard" userId="0e53f415fda5f162" providerId="LiveId" clId="{EAFC75A6-5A22-44B5-9B3F-2CE8D5C5E678}" dt="2021-04-28T20:40:21.730" v="65" actId="26606"/>
          <ac:picMkLst>
            <pc:docMk/>
            <pc:sldMk cId="3431378317" sldId="282"/>
            <ac:picMk id="3" creationId="{234C7E1A-AC24-42CE-B12F-2017A16375ED}"/>
          </ac:picMkLst>
        </pc:picChg>
      </pc:sldChg>
      <pc:sldChg chg="addSp modSp add mod setBg">
        <pc:chgData name="Sarah Gothard" userId="0e53f415fda5f162" providerId="LiveId" clId="{EAFC75A6-5A22-44B5-9B3F-2CE8D5C5E678}" dt="2021-04-28T20:43:11.670" v="73" actId="26606"/>
        <pc:sldMkLst>
          <pc:docMk/>
          <pc:sldMk cId="3100280650" sldId="283"/>
        </pc:sldMkLst>
        <pc:spChg chg="ord">
          <ac:chgData name="Sarah Gothard" userId="0e53f415fda5f162" providerId="LiveId" clId="{EAFC75A6-5A22-44B5-9B3F-2CE8D5C5E678}" dt="2021-04-28T20:43:11.670" v="73" actId="26606"/>
          <ac:spMkLst>
            <pc:docMk/>
            <pc:sldMk cId="3100280650" sldId="283"/>
            <ac:spMk id="4" creationId="{734DF08B-C78F-4DB2-8B25-0250E898880A}"/>
          </ac:spMkLst>
        </pc:spChg>
        <pc:spChg chg="add">
          <ac:chgData name="Sarah Gothard" userId="0e53f415fda5f162" providerId="LiveId" clId="{EAFC75A6-5A22-44B5-9B3F-2CE8D5C5E678}" dt="2021-04-28T20:43:11.670" v="73" actId="26606"/>
          <ac:spMkLst>
            <pc:docMk/>
            <pc:sldMk cId="3100280650" sldId="283"/>
            <ac:spMk id="9" creationId="{32BC26D8-82FB-445E-AA49-62A77D7C1EE0}"/>
          </ac:spMkLst>
        </pc:spChg>
        <pc:spChg chg="add">
          <ac:chgData name="Sarah Gothard" userId="0e53f415fda5f162" providerId="LiveId" clId="{EAFC75A6-5A22-44B5-9B3F-2CE8D5C5E678}" dt="2021-04-28T20:43:11.670" v="73" actId="26606"/>
          <ac:spMkLst>
            <pc:docMk/>
            <pc:sldMk cId="3100280650" sldId="283"/>
            <ac:spMk id="11" creationId="{CB44330D-EA18-4254-AA95-EB49948539B8}"/>
          </ac:spMkLst>
        </pc:spChg>
        <pc:picChg chg="add mod">
          <ac:chgData name="Sarah Gothard" userId="0e53f415fda5f162" providerId="LiveId" clId="{EAFC75A6-5A22-44B5-9B3F-2CE8D5C5E678}" dt="2021-04-28T20:43:11.670" v="73" actId="26606"/>
          <ac:picMkLst>
            <pc:docMk/>
            <pc:sldMk cId="3100280650" sldId="283"/>
            <ac:picMk id="3" creationId="{3D7B37B9-0DA3-421A-AF82-89456D815D18}"/>
          </ac:picMkLst>
        </pc:picChg>
      </pc:sldChg>
      <pc:sldChg chg="addSp modSp add mod setBg">
        <pc:chgData name="Sarah Gothard" userId="0e53f415fda5f162" providerId="LiveId" clId="{EAFC75A6-5A22-44B5-9B3F-2CE8D5C5E678}" dt="2021-04-28T20:43:20.358" v="75" actId="26606"/>
        <pc:sldMkLst>
          <pc:docMk/>
          <pc:sldMk cId="280113920" sldId="284"/>
        </pc:sldMkLst>
        <pc:spChg chg="ord">
          <ac:chgData name="Sarah Gothard" userId="0e53f415fda5f162" providerId="LiveId" clId="{EAFC75A6-5A22-44B5-9B3F-2CE8D5C5E678}" dt="2021-04-28T20:43:20.358" v="75" actId="26606"/>
          <ac:spMkLst>
            <pc:docMk/>
            <pc:sldMk cId="280113920" sldId="284"/>
            <ac:spMk id="4" creationId="{734DF08B-C78F-4DB2-8B25-0250E898880A}"/>
          </ac:spMkLst>
        </pc:spChg>
        <pc:spChg chg="add">
          <ac:chgData name="Sarah Gothard" userId="0e53f415fda5f162" providerId="LiveId" clId="{EAFC75A6-5A22-44B5-9B3F-2CE8D5C5E678}" dt="2021-04-28T20:43:20.358" v="75" actId="26606"/>
          <ac:spMkLst>
            <pc:docMk/>
            <pc:sldMk cId="280113920" sldId="284"/>
            <ac:spMk id="9" creationId="{32BC26D8-82FB-445E-AA49-62A77D7C1EE0}"/>
          </ac:spMkLst>
        </pc:spChg>
        <pc:spChg chg="add">
          <ac:chgData name="Sarah Gothard" userId="0e53f415fda5f162" providerId="LiveId" clId="{EAFC75A6-5A22-44B5-9B3F-2CE8D5C5E678}" dt="2021-04-28T20:43:20.358" v="75" actId="26606"/>
          <ac:spMkLst>
            <pc:docMk/>
            <pc:sldMk cId="280113920" sldId="284"/>
            <ac:spMk id="11" creationId="{CB44330D-EA18-4254-AA95-EB49948539B8}"/>
          </ac:spMkLst>
        </pc:spChg>
        <pc:picChg chg="add mod">
          <ac:chgData name="Sarah Gothard" userId="0e53f415fda5f162" providerId="LiveId" clId="{EAFC75A6-5A22-44B5-9B3F-2CE8D5C5E678}" dt="2021-04-28T20:43:20.358" v="75" actId="26606"/>
          <ac:picMkLst>
            <pc:docMk/>
            <pc:sldMk cId="280113920" sldId="284"/>
            <ac:picMk id="3" creationId="{E9B8717E-D4B1-4460-8A65-A05BE57CF0A2}"/>
          </ac:picMkLst>
        </pc:picChg>
      </pc:sldChg>
      <pc:sldChg chg="add del">
        <pc:chgData name="Sarah Gothard" userId="0e53f415fda5f162" providerId="LiveId" clId="{EAFC75A6-5A22-44B5-9B3F-2CE8D5C5E678}" dt="2021-04-28T20:43:21.732" v="76" actId="47"/>
        <pc:sldMkLst>
          <pc:docMk/>
          <pc:sldMk cId="2267560015" sldId="285"/>
        </pc:sldMkLst>
      </pc:sldChg>
      <pc:sldChg chg="add del">
        <pc:chgData name="Sarah Gothard" userId="0e53f415fda5f162" providerId="LiveId" clId="{EAFC75A6-5A22-44B5-9B3F-2CE8D5C5E678}" dt="2021-04-28T20:43:22.357" v="77" actId="47"/>
        <pc:sldMkLst>
          <pc:docMk/>
          <pc:sldMk cId="2495098271" sldId="28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A5E8-EBEC-488E-AE66-5DA21A38EE26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760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73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68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43AE-BA47-4254-AC12-551DD83CE10D}" type="datetime1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65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205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25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4/28/2021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39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4/28/2021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15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4/28/2021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06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531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37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1B597-F26C-4EAF-A163-38755C5479C0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72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353A6A-ED10-4C22-8FF8-8F08B08BF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583858"/>
            <a:ext cx="10905066" cy="1690283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159D91-221F-4F20-8451-B99C331A7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021" y="643467"/>
            <a:ext cx="1003795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DF08B-C78F-4DB2-8B25-0250E898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301907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88BF64-1B72-43A8-B933-E8A705954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613" y="643467"/>
            <a:ext cx="10364773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DF08B-C78F-4DB2-8B25-0250E898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771248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E0F9DD-CE7A-4C5F-B8F6-5E94229E6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02402"/>
            <a:ext cx="10905066" cy="365319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DF08B-C78F-4DB2-8B25-0250E898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195675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089534-210A-4558-AF24-F118AF608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34" y="643467"/>
            <a:ext cx="9948331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DF08B-C78F-4DB2-8B25-0250E898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633604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0094BA-46F3-48A7-9794-F43579424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70891"/>
            <a:ext cx="10905066" cy="531621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DF08B-C78F-4DB2-8B25-0250E898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028781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4C7E1A-AC24-42CE-B12F-2017A1637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588771"/>
            <a:ext cx="10905066" cy="368045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DF08B-C78F-4DB2-8B25-0250E898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431378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373CFF-150C-4C7F-AF3C-4101F48B0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375" y="643467"/>
            <a:ext cx="10269249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DF08B-C78F-4DB2-8B25-0250E898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13369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7B37B9-0DA3-421A-AF82-89456D815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02733"/>
            <a:ext cx="10905066" cy="545253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DF08B-C78F-4DB2-8B25-0250E898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100280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B8717E-D4B1-4460-8A65-A05BE57CF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561508"/>
            <a:ext cx="10905066" cy="373498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DF08B-C78F-4DB2-8B25-0250E898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80113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638CE6-E101-49EC-9B8E-30D80E611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605" y="643467"/>
            <a:ext cx="10316790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DF08B-C78F-4DB2-8B25-0250E898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911269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1129D5-5100-465F-99F7-8A7DED1A6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375" y="643467"/>
            <a:ext cx="10269249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DF08B-C78F-4DB2-8B25-0250E898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907074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C2E772-4F5F-4BC9-A7D1-ADB6813E9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852" y="643467"/>
            <a:ext cx="9860296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DF08B-C78F-4DB2-8B25-0250E898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040889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646D9C-6EC4-4527-94B6-98FF7531A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021" y="643467"/>
            <a:ext cx="1003795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DF08B-C78F-4DB2-8B25-0250E898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86613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E837FD-835B-4403-9D16-9D2A230F8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506983"/>
            <a:ext cx="10905066" cy="384403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DF08B-C78F-4DB2-8B25-0250E898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574072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19F24B-72CB-40BB-A90A-4CB6798B3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951" y="643467"/>
            <a:ext cx="1046209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DF08B-C78F-4DB2-8B25-0250E898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400428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D6959-2EBF-485E-9ECA-2B6F6CAB7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43296"/>
            <a:ext cx="10905066" cy="357140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DF08B-C78F-4DB2-8B25-0250E898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582855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AD90C4-8840-4DEE-A674-5CB399B9E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393" y="643467"/>
            <a:ext cx="10129213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DF08B-C78F-4DB2-8B25-0250E898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383177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79</Words>
  <Application>Microsoft Office PowerPoint</Application>
  <PresentationFormat>Widescreen</PresentationFormat>
  <Paragraphs>20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8</cp:revision>
  <dcterms:created xsi:type="dcterms:W3CDTF">2019-10-03T18:26:20Z</dcterms:created>
  <dcterms:modified xsi:type="dcterms:W3CDTF">2021-04-28T20:43:36Z</dcterms:modified>
</cp:coreProperties>
</file>