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5" r:id="rId8"/>
    <p:sldId id="271" r:id="rId9"/>
    <p:sldId id="272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1BABACC-1F5D-4548-A38E-0AD958139789}"/>
  </pc:docChgLst>
  <pc:docChgLst>
    <pc:chgData name="Sarah Gothard" userId="0e53f415fda5f162" providerId="LiveId" clId="{F208E661-FB8B-4C93-A930-1FA9B66E9D3C}"/>
    <pc:docChg chg="custSel mod modSld">
      <pc:chgData name="Sarah Gothard" userId="0e53f415fda5f162" providerId="LiveId" clId="{F208E661-FB8B-4C93-A930-1FA9B66E9D3C}" dt="2019-10-04T00:03:39.592" v="9" actId="26606"/>
      <pc:docMkLst>
        <pc:docMk/>
      </pc:docMkLst>
      <pc:sldChg chg="addSp modSp mod setBg">
        <pc:chgData name="Sarah Gothard" userId="0e53f415fda5f162" providerId="LiveId" clId="{F208E661-FB8B-4C93-A930-1FA9B66E9D3C}" dt="2019-10-04T00:02:50.112" v="0" actId="26606"/>
        <pc:sldMkLst>
          <pc:docMk/>
          <pc:sldMk cId="1378344619" sldId="265"/>
        </pc:sldMkLst>
        <pc:spChg chg="mod ord">
          <ac:chgData name="Sarah Gothard" userId="0e53f415fda5f162" providerId="LiveId" clId="{F208E661-FB8B-4C93-A930-1FA9B66E9D3C}" dt="2019-10-04T00:02:50.112" v="0" actId="26606"/>
          <ac:spMkLst>
            <pc:docMk/>
            <pc:sldMk cId="1378344619" sldId="265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2:50.112" v="0" actId="26606"/>
          <ac:spMkLst>
            <pc:docMk/>
            <pc:sldMk cId="1378344619" sldId="265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2:50.112" v="0" actId="26606"/>
          <ac:spMkLst>
            <pc:docMk/>
            <pc:sldMk cId="1378344619" sldId="265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2:50.112" v="0" actId="26606"/>
          <ac:picMkLst>
            <pc:docMk/>
            <pc:sldMk cId="1378344619" sldId="265"/>
            <ac:picMk id="2" creationId="{DA903B95-DD1A-450A-86E0-53DF713D3BDD}"/>
          </ac:picMkLst>
        </pc:picChg>
      </pc:sldChg>
      <pc:sldChg chg="addSp modSp mod setBg">
        <pc:chgData name="Sarah Gothard" userId="0e53f415fda5f162" providerId="LiveId" clId="{F208E661-FB8B-4C93-A930-1FA9B66E9D3C}" dt="2019-10-04T00:02:53.427" v="1" actId="26606"/>
        <pc:sldMkLst>
          <pc:docMk/>
          <pc:sldMk cId="2688752178" sldId="266"/>
        </pc:sldMkLst>
        <pc:spChg chg="mod ord">
          <ac:chgData name="Sarah Gothard" userId="0e53f415fda5f162" providerId="LiveId" clId="{F208E661-FB8B-4C93-A930-1FA9B66E9D3C}" dt="2019-10-04T00:02:53.427" v="1" actId="26606"/>
          <ac:spMkLst>
            <pc:docMk/>
            <pc:sldMk cId="2688752178" sldId="266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2:53.427" v="1" actId="26606"/>
          <ac:spMkLst>
            <pc:docMk/>
            <pc:sldMk cId="2688752178" sldId="266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2:53.427" v="1" actId="26606"/>
          <ac:spMkLst>
            <pc:docMk/>
            <pc:sldMk cId="2688752178" sldId="266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2:53.427" v="1" actId="26606"/>
          <ac:picMkLst>
            <pc:docMk/>
            <pc:sldMk cId="2688752178" sldId="266"/>
            <ac:picMk id="3" creationId="{AF185787-80B5-4E55-B392-9D93C2FC47E4}"/>
          </ac:picMkLst>
        </pc:picChg>
      </pc:sldChg>
      <pc:sldChg chg="addSp modSp mod setBg">
        <pc:chgData name="Sarah Gothard" userId="0e53f415fda5f162" providerId="LiveId" clId="{F208E661-FB8B-4C93-A930-1FA9B66E9D3C}" dt="2019-10-04T00:02:59.673" v="2" actId="26606"/>
        <pc:sldMkLst>
          <pc:docMk/>
          <pc:sldMk cId="252013096" sldId="267"/>
        </pc:sldMkLst>
        <pc:spChg chg="mod ord">
          <ac:chgData name="Sarah Gothard" userId="0e53f415fda5f162" providerId="LiveId" clId="{F208E661-FB8B-4C93-A930-1FA9B66E9D3C}" dt="2019-10-04T00:02:59.673" v="2" actId="26606"/>
          <ac:spMkLst>
            <pc:docMk/>
            <pc:sldMk cId="252013096" sldId="267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2:59.673" v="2" actId="26606"/>
          <ac:spMkLst>
            <pc:docMk/>
            <pc:sldMk cId="252013096" sldId="267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2:59.673" v="2" actId="26606"/>
          <ac:spMkLst>
            <pc:docMk/>
            <pc:sldMk cId="252013096" sldId="267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2:59.673" v="2" actId="26606"/>
          <ac:picMkLst>
            <pc:docMk/>
            <pc:sldMk cId="252013096" sldId="267"/>
            <ac:picMk id="3" creationId="{0F595CFA-09F5-453C-BEF7-948374247037}"/>
          </ac:picMkLst>
        </pc:picChg>
      </pc:sldChg>
      <pc:sldChg chg="addSp modSp mod setBg">
        <pc:chgData name="Sarah Gothard" userId="0e53f415fda5f162" providerId="LiveId" clId="{F208E661-FB8B-4C93-A930-1FA9B66E9D3C}" dt="2019-10-04T00:03:02.739" v="3" actId="26606"/>
        <pc:sldMkLst>
          <pc:docMk/>
          <pc:sldMk cId="2268961056" sldId="268"/>
        </pc:sldMkLst>
        <pc:spChg chg="mod ord">
          <ac:chgData name="Sarah Gothard" userId="0e53f415fda5f162" providerId="LiveId" clId="{F208E661-FB8B-4C93-A930-1FA9B66E9D3C}" dt="2019-10-04T00:03:02.739" v="3" actId="26606"/>
          <ac:spMkLst>
            <pc:docMk/>
            <pc:sldMk cId="2268961056" sldId="268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3:02.739" v="3" actId="26606"/>
          <ac:spMkLst>
            <pc:docMk/>
            <pc:sldMk cId="2268961056" sldId="268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3:02.739" v="3" actId="26606"/>
          <ac:spMkLst>
            <pc:docMk/>
            <pc:sldMk cId="2268961056" sldId="268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3:02.739" v="3" actId="26606"/>
          <ac:picMkLst>
            <pc:docMk/>
            <pc:sldMk cId="2268961056" sldId="268"/>
            <ac:picMk id="3" creationId="{F70BF615-0CDB-4845-B57E-811BE00F9CCD}"/>
          </ac:picMkLst>
        </pc:picChg>
      </pc:sldChg>
      <pc:sldChg chg="addSp modSp mod setBg">
        <pc:chgData name="Sarah Gothard" userId="0e53f415fda5f162" providerId="LiveId" clId="{F208E661-FB8B-4C93-A930-1FA9B66E9D3C}" dt="2019-10-04T00:03:07.157" v="4" actId="26606"/>
        <pc:sldMkLst>
          <pc:docMk/>
          <pc:sldMk cId="1318950542" sldId="269"/>
        </pc:sldMkLst>
        <pc:spChg chg="mod ord">
          <ac:chgData name="Sarah Gothard" userId="0e53f415fda5f162" providerId="LiveId" clId="{F208E661-FB8B-4C93-A930-1FA9B66E9D3C}" dt="2019-10-04T00:03:07.157" v="4" actId="26606"/>
          <ac:spMkLst>
            <pc:docMk/>
            <pc:sldMk cId="1318950542" sldId="269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3:07.157" v="4" actId="26606"/>
          <ac:spMkLst>
            <pc:docMk/>
            <pc:sldMk cId="1318950542" sldId="269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3:07.157" v="4" actId="26606"/>
          <ac:spMkLst>
            <pc:docMk/>
            <pc:sldMk cId="1318950542" sldId="269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3:07.157" v="4" actId="26606"/>
          <ac:picMkLst>
            <pc:docMk/>
            <pc:sldMk cId="1318950542" sldId="269"/>
            <ac:picMk id="3" creationId="{D80620D3-8286-4892-AFCB-2539EC15C8C4}"/>
          </ac:picMkLst>
        </pc:picChg>
      </pc:sldChg>
      <pc:sldChg chg="addSp modSp mod setBg">
        <pc:chgData name="Sarah Gothard" userId="0e53f415fda5f162" providerId="LiveId" clId="{F208E661-FB8B-4C93-A930-1FA9B66E9D3C}" dt="2019-10-04T00:03:10.322" v="5" actId="26606"/>
        <pc:sldMkLst>
          <pc:docMk/>
          <pc:sldMk cId="1212596570" sldId="270"/>
        </pc:sldMkLst>
        <pc:spChg chg="mod ord">
          <ac:chgData name="Sarah Gothard" userId="0e53f415fda5f162" providerId="LiveId" clId="{F208E661-FB8B-4C93-A930-1FA9B66E9D3C}" dt="2019-10-04T00:03:10.322" v="5" actId="26606"/>
          <ac:spMkLst>
            <pc:docMk/>
            <pc:sldMk cId="1212596570" sldId="270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3:10.322" v="5" actId="26606"/>
          <ac:spMkLst>
            <pc:docMk/>
            <pc:sldMk cId="1212596570" sldId="270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3:10.322" v="5" actId="26606"/>
          <ac:spMkLst>
            <pc:docMk/>
            <pc:sldMk cId="1212596570" sldId="270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3:10.322" v="5" actId="26606"/>
          <ac:picMkLst>
            <pc:docMk/>
            <pc:sldMk cId="1212596570" sldId="270"/>
            <ac:picMk id="3" creationId="{F8182076-A259-488F-82D6-F5CC69344FB0}"/>
          </ac:picMkLst>
        </pc:picChg>
      </pc:sldChg>
      <pc:sldChg chg="addSp modSp mod setBg">
        <pc:chgData name="Sarah Gothard" userId="0e53f415fda5f162" providerId="LiveId" clId="{F208E661-FB8B-4C93-A930-1FA9B66E9D3C}" dt="2019-10-04T00:03:19.641" v="7" actId="26606"/>
        <pc:sldMkLst>
          <pc:docMk/>
          <pc:sldMk cId="312945092" sldId="271"/>
        </pc:sldMkLst>
        <pc:spChg chg="mod ord">
          <ac:chgData name="Sarah Gothard" userId="0e53f415fda5f162" providerId="LiveId" clId="{F208E661-FB8B-4C93-A930-1FA9B66E9D3C}" dt="2019-10-04T00:03:19.641" v="7" actId="26606"/>
          <ac:spMkLst>
            <pc:docMk/>
            <pc:sldMk cId="312945092" sldId="271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3:19.641" v="7" actId="26606"/>
          <ac:spMkLst>
            <pc:docMk/>
            <pc:sldMk cId="312945092" sldId="271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3:19.641" v="7" actId="26606"/>
          <ac:spMkLst>
            <pc:docMk/>
            <pc:sldMk cId="312945092" sldId="271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3:19.641" v="7" actId="26606"/>
          <ac:picMkLst>
            <pc:docMk/>
            <pc:sldMk cId="312945092" sldId="271"/>
            <ac:picMk id="3" creationId="{634C35C9-9DC6-4084-8733-513545812B7C}"/>
          </ac:picMkLst>
        </pc:picChg>
      </pc:sldChg>
      <pc:sldChg chg="addSp modSp mod setBg">
        <pc:chgData name="Sarah Gothard" userId="0e53f415fda5f162" providerId="LiveId" clId="{F208E661-FB8B-4C93-A930-1FA9B66E9D3C}" dt="2019-10-04T00:03:33.389" v="8" actId="26606"/>
        <pc:sldMkLst>
          <pc:docMk/>
          <pc:sldMk cId="219873030" sldId="272"/>
        </pc:sldMkLst>
        <pc:spChg chg="mod ord">
          <ac:chgData name="Sarah Gothard" userId="0e53f415fda5f162" providerId="LiveId" clId="{F208E661-FB8B-4C93-A930-1FA9B66E9D3C}" dt="2019-10-04T00:03:33.389" v="8" actId="26606"/>
          <ac:spMkLst>
            <pc:docMk/>
            <pc:sldMk cId="219873030" sldId="272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3:33.389" v="8" actId="26606"/>
          <ac:spMkLst>
            <pc:docMk/>
            <pc:sldMk cId="219873030" sldId="272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3:33.389" v="8" actId="26606"/>
          <ac:spMkLst>
            <pc:docMk/>
            <pc:sldMk cId="219873030" sldId="272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3:33.389" v="8" actId="26606"/>
          <ac:picMkLst>
            <pc:docMk/>
            <pc:sldMk cId="219873030" sldId="272"/>
            <ac:picMk id="3" creationId="{E0B333EA-AC64-42C3-B188-6F30FBB54618}"/>
          </ac:picMkLst>
        </pc:picChg>
      </pc:sldChg>
      <pc:sldChg chg="addSp modSp mod setBg">
        <pc:chgData name="Sarah Gothard" userId="0e53f415fda5f162" providerId="LiveId" clId="{F208E661-FB8B-4C93-A930-1FA9B66E9D3C}" dt="2019-10-04T00:03:15.634" v="6" actId="26606"/>
        <pc:sldMkLst>
          <pc:docMk/>
          <pc:sldMk cId="1151301612" sldId="275"/>
        </pc:sldMkLst>
        <pc:spChg chg="mod ord">
          <ac:chgData name="Sarah Gothard" userId="0e53f415fda5f162" providerId="LiveId" clId="{F208E661-FB8B-4C93-A930-1FA9B66E9D3C}" dt="2019-10-04T00:03:15.634" v="6" actId="26606"/>
          <ac:spMkLst>
            <pc:docMk/>
            <pc:sldMk cId="1151301612" sldId="275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3:15.634" v="6" actId="26606"/>
          <ac:spMkLst>
            <pc:docMk/>
            <pc:sldMk cId="1151301612" sldId="275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3:15.634" v="6" actId="26606"/>
          <ac:spMkLst>
            <pc:docMk/>
            <pc:sldMk cId="1151301612" sldId="275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3:15.634" v="6" actId="26606"/>
          <ac:picMkLst>
            <pc:docMk/>
            <pc:sldMk cId="1151301612" sldId="275"/>
            <ac:picMk id="3" creationId="{0CCD26A7-543A-47AD-AF47-933C99FA05BD}"/>
          </ac:picMkLst>
        </pc:picChg>
      </pc:sldChg>
      <pc:sldChg chg="addSp modSp mod setBg">
        <pc:chgData name="Sarah Gothard" userId="0e53f415fda5f162" providerId="LiveId" clId="{F208E661-FB8B-4C93-A930-1FA9B66E9D3C}" dt="2019-10-04T00:03:39.592" v="9" actId="26606"/>
        <pc:sldMkLst>
          <pc:docMk/>
          <pc:sldMk cId="1619784627" sldId="276"/>
        </pc:sldMkLst>
        <pc:spChg chg="mod ord">
          <ac:chgData name="Sarah Gothard" userId="0e53f415fda5f162" providerId="LiveId" clId="{F208E661-FB8B-4C93-A930-1FA9B66E9D3C}" dt="2019-10-04T00:03:39.592" v="9" actId="26606"/>
          <ac:spMkLst>
            <pc:docMk/>
            <pc:sldMk cId="1619784627" sldId="276"/>
            <ac:spMk id="5" creationId="{B35277B3-F2AB-47E8-A410-E4DFF7CB251C}"/>
          </ac:spMkLst>
        </pc:spChg>
        <pc:spChg chg="add">
          <ac:chgData name="Sarah Gothard" userId="0e53f415fda5f162" providerId="LiveId" clId="{F208E661-FB8B-4C93-A930-1FA9B66E9D3C}" dt="2019-10-04T00:03:39.592" v="9" actId="26606"/>
          <ac:spMkLst>
            <pc:docMk/>
            <pc:sldMk cId="1619784627" sldId="276"/>
            <ac:spMk id="10" creationId="{01D0AF59-99C3-4251-AB9A-C966C6AD4400}"/>
          </ac:spMkLst>
        </pc:spChg>
        <pc:spChg chg="add">
          <ac:chgData name="Sarah Gothard" userId="0e53f415fda5f162" providerId="LiveId" clId="{F208E661-FB8B-4C93-A930-1FA9B66E9D3C}" dt="2019-10-04T00:03:39.592" v="9" actId="26606"/>
          <ac:spMkLst>
            <pc:docMk/>
            <pc:sldMk cId="1619784627" sldId="276"/>
            <ac:spMk id="12" creationId="{1855405F-37A2-4869-9154-F8BE3BECE6C3}"/>
          </ac:spMkLst>
        </pc:spChg>
        <pc:picChg chg="mod">
          <ac:chgData name="Sarah Gothard" userId="0e53f415fda5f162" providerId="LiveId" clId="{F208E661-FB8B-4C93-A930-1FA9B66E9D3C}" dt="2019-10-04T00:03:39.592" v="9" actId="26606"/>
          <ac:picMkLst>
            <pc:docMk/>
            <pc:sldMk cId="1619784627" sldId="276"/>
            <ac:picMk id="3" creationId="{98B82552-528E-45C5-9644-8E504D15BFAF}"/>
          </ac:picMkLst>
        </pc:picChg>
      </pc:sldChg>
    </pc:docChg>
  </pc:docChgLst>
  <pc:docChgLst>
    <pc:chgData name="Sarah Gothard" userId="0e53f415fda5f162" providerId="LiveId" clId="{001C1888-C8B9-409D-BEBD-62B91E8CEA6F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9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9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6" y="6568017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3392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5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3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442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0210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10241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766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445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3" y="1818216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6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6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7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9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7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053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785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A55A-6AF1-4069-B42B-EE73FE0C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FF5AF-E628-4630-9534-CABE06BE7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E4487-24AB-4320-B257-7FAB329C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7930-83B5-4E20-8581-C055A71F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847F-41F6-449A-81B2-457C7328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61" y="6543388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29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80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7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3" y="1732451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2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8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8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6"/>
            <a:ext cx="4895331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1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4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6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1"/>
            <a:ext cx="10353763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4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03B95-DD1A-450A-86E0-53DF713D3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47544"/>
            <a:ext cx="10905066" cy="19629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7834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82552-528E-45C5-9644-8E504D15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1978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85787-80B5-4E55-B392-9D93C2FC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8875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95CFA-09F5-453C-BEF7-948374247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43185"/>
            <a:ext cx="10905066" cy="297163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201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BF615-0CDB-4845-B57E-811BE00F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6896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620D3-8286-4892-AFCB-2539EC15C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1895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82076-A259-488F-82D6-F5CC69344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97710"/>
            <a:ext cx="10905066" cy="286258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1259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D26A7-543A-47AD-AF47-933C99FA0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5130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35C9-9DC6-4084-8733-51354581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294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333EA-AC64-42C3-B188-6F30FBB54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70448"/>
            <a:ext cx="10905066" cy="291710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9873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2019-10-04T00:03:39Z</dcterms:created>
  <dcterms:modified xsi:type="dcterms:W3CDTF">2019-10-04T00:03:40Z</dcterms:modified>
</cp:coreProperties>
</file>