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C6E2F-6125-4057-AEAC-4C4C9C0959C0}" v="3" dt="2019-10-04T01:56:47.318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12F0227-103A-456F-8EB3-33C1838C0742}"/>
  </pc:docChgLst>
  <pc:docChgLst>
    <pc:chgData name="Sarah Gothard" userId="0e53f415fda5f162" providerId="LiveId" clId="{9EB836C9-3392-4EC9-B10F-D65ABB65F8C9}"/>
  </pc:docChgLst>
  <pc:docChgLst>
    <pc:chgData name="Sarah Gothard" userId="0e53f415fda5f162" providerId="LiveId" clId="{7AFC6E2F-6125-4057-AEAC-4C4C9C0959C0}"/>
    <pc:docChg chg="undo custSel mod modSld">
      <pc:chgData name="Sarah Gothard" userId="0e53f415fda5f162" providerId="LiveId" clId="{7AFC6E2F-6125-4057-AEAC-4C4C9C0959C0}" dt="2019-10-04T01:56:58.501" v="24" actId="26606"/>
      <pc:docMkLst>
        <pc:docMk/>
      </pc:docMkLst>
      <pc:sldChg chg="addSp modSp mod setBg">
        <pc:chgData name="Sarah Gothard" userId="0e53f415fda5f162" providerId="LiveId" clId="{7AFC6E2F-6125-4057-AEAC-4C4C9C0959C0}" dt="2019-10-04T01:53:57.610" v="0" actId="26606"/>
        <pc:sldMkLst>
          <pc:docMk/>
          <pc:sldMk cId="2211167003" sldId="257"/>
        </pc:sldMkLst>
        <pc:spChg chg="mod ord">
          <ac:chgData name="Sarah Gothard" userId="0e53f415fda5f162" providerId="LiveId" clId="{7AFC6E2F-6125-4057-AEAC-4C4C9C0959C0}" dt="2019-10-04T01:53:57.610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AFC6E2F-6125-4057-AEAC-4C4C9C0959C0}" dt="2019-10-04T01:53:57.610" v="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3:57.610" v="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3:57.610" v="0" actId="26606"/>
          <ac:picMkLst>
            <pc:docMk/>
            <pc:sldMk cId="2211167003" sldId="257"/>
            <ac:picMk id="2" creationId="{50576258-6979-4876-9F63-FBECD5538300}"/>
          </ac:picMkLst>
        </pc:picChg>
      </pc:sldChg>
      <pc:sldChg chg="addSp modSp mod setBg">
        <pc:chgData name="Sarah Gothard" userId="0e53f415fda5f162" providerId="LiveId" clId="{7AFC6E2F-6125-4057-AEAC-4C4C9C0959C0}" dt="2019-10-04T01:54:00.720" v="1" actId="26606"/>
        <pc:sldMkLst>
          <pc:docMk/>
          <pc:sldMk cId="2635626427" sldId="258"/>
        </pc:sldMkLst>
        <pc:spChg chg="mod ord">
          <ac:chgData name="Sarah Gothard" userId="0e53f415fda5f162" providerId="LiveId" clId="{7AFC6E2F-6125-4057-AEAC-4C4C9C0959C0}" dt="2019-10-04T01:54:00.720" v="1" actId="26606"/>
          <ac:spMkLst>
            <pc:docMk/>
            <pc:sldMk cId="2635626427" sldId="258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4:00.720" v="1" actId="26606"/>
          <ac:spMkLst>
            <pc:docMk/>
            <pc:sldMk cId="2635626427" sldId="258"/>
            <ac:spMk id="10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4:00.720" v="1" actId="26606"/>
          <ac:spMkLst>
            <pc:docMk/>
            <pc:sldMk cId="2635626427" sldId="258"/>
            <ac:spMk id="12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4:00.720" v="1" actId="26606"/>
          <ac:picMkLst>
            <pc:docMk/>
            <pc:sldMk cId="2635626427" sldId="258"/>
            <ac:picMk id="5" creationId="{7E9DFEE8-F6F1-427C-B04D-BD69B8E08CFB}"/>
          </ac:picMkLst>
        </pc:picChg>
      </pc:sldChg>
      <pc:sldChg chg="addSp modSp mod setBg">
        <pc:chgData name="Sarah Gothard" userId="0e53f415fda5f162" providerId="LiveId" clId="{7AFC6E2F-6125-4057-AEAC-4C4C9C0959C0}" dt="2019-10-04T01:54:03.449" v="2" actId="26606"/>
        <pc:sldMkLst>
          <pc:docMk/>
          <pc:sldMk cId="86329631" sldId="259"/>
        </pc:sldMkLst>
        <pc:spChg chg="mod ord">
          <ac:chgData name="Sarah Gothard" userId="0e53f415fda5f162" providerId="LiveId" clId="{7AFC6E2F-6125-4057-AEAC-4C4C9C0959C0}" dt="2019-10-04T01:54:03.449" v="2" actId="26606"/>
          <ac:spMkLst>
            <pc:docMk/>
            <pc:sldMk cId="86329631" sldId="259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4:03.449" v="2" actId="26606"/>
          <ac:spMkLst>
            <pc:docMk/>
            <pc:sldMk cId="86329631" sldId="259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4:03.449" v="2" actId="26606"/>
          <ac:spMkLst>
            <pc:docMk/>
            <pc:sldMk cId="86329631" sldId="259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4:03.449" v="2" actId="26606"/>
          <ac:picMkLst>
            <pc:docMk/>
            <pc:sldMk cId="86329631" sldId="259"/>
            <ac:picMk id="2" creationId="{CDA7CF09-84E9-4C07-BFB9-80B753411534}"/>
          </ac:picMkLst>
        </pc:picChg>
      </pc:sldChg>
      <pc:sldChg chg="addSp modSp mod setBg">
        <pc:chgData name="Sarah Gothard" userId="0e53f415fda5f162" providerId="LiveId" clId="{7AFC6E2F-6125-4057-AEAC-4C4C9C0959C0}" dt="2019-10-04T01:54:06.297" v="3" actId="26606"/>
        <pc:sldMkLst>
          <pc:docMk/>
          <pc:sldMk cId="215311284" sldId="260"/>
        </pc:sldMkLst>
        <pc:spChg chg="add">
          <ac:chgData name="Sarah Gothard" userId="0e53f415fda5f162" providerId="LiveId" clId="{7AFC6E2F-6125-4057-AEAC-4C4C9C0959C0}" dt="2019-10-04T01:54:06.297" v="3" actId="26606"/>
          <ac:spMkLst>
            <pc:docMk/>
            <pc:sldMk cId="215311284" sldId="260"/>
            <ac:spMk id="7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4:06.297" v="3" actId="26606"/>
          <ac:spMkLst>
            <pc:docMk/>
            <pc:sldMk cId="215311284" sldId="260"/>
            <ac:spMk id="9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4:06.297" v="3" actId="26606"/>
          <ac:picMkLst>
            <pc:docMk/>
            <pc:sldMk cId="215311284" sldId="260"/>
            <ac:picMk id="2" creationId="{7301D180-3BE7-4843-987A-FB1B3B14B064}"/>
          </ac:picMkLst>
        </pc:picChg>
      </pc:sldChg>
      <pc:sldChg chg="addSp modSp mod setBg">
        <pc:chgData name="Sarah Gothard" userId="0e53f415fda5f162" providerId="LiveId" clId="{7AFC6E2F-6125-4057-AEAC-4C4C9C0959C0}" dt="2019-10-04T01:54:13.692" v="4" actId="26606"/>
        <pc:sldMkLst>
          <pc:docMk/>
          <pc:sldMk cId="3055633378" sldId="261"/>
        </pc:sldMkLst>
        <pc:spChg chg="mod ord">
          <ac:chgData name="Sarah Gothard" userId="0e53f415fda5f162" providerId="LiveId" clId="{7AFC6E2F-6125-4057-AEAC-4C4C9C0959C0}" dt="2019-10-04T01:54:13.692" v="4" actId="26606"/>
          <ac:spMkLst>
            <pc:docMk/>
            <pc:sldMk cId="3055633378" sldId="261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4:13.692" v="4" actId="26606"/>
          <ac:spMkLst>
            <pc:docMk/>
            <pc:sldMk cId="3055633378" sldId="261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4:13.692" v="4" actId="26606"/>
          <ac:spMkLst>
            <pc:docMk/>
            <pc:sldMk cId="3055633378" sldId="261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4:13.692" v="4" actId="26606"/>
          <ac:picMkLst>
            <pc:docMk/>
            <pc:sldMk cId="3055633378" sldId="261"/>
            <ac:picMk id="2" creationId="{96368137-F2DF-4AEE-B749-8E64CC63B72D}"/>
          </ac:picMkLst>
        </pc:picChg>
      </pc:sldChg>
      <pc:sldChg chg="addSp delSp modSp mod setBg">
        <pc:chgData name="Sarah Gothard" userId="0e53f415fda5f162" providerId="LiveId" clId="{7AFC6E2F-6125-4057-AEAC-4C4C9C0959C0}" dt="2019-10-04T01:55:05.536" v="9" actId="26606"/>
        <pc:sldMkLst>
          <pc:docMk/>
          <pc:sldMk cId="3554221858" sldId="262"/>
        </pc:sldMkLst>
        <pc:spChg chg="mod ord">
          <ac:chgData name="Sarah Gothard" userId="0e53f415fda5f162" providerId="LiveId" clId="{7AFC6E2F-6125-4057-AEAC-4C4C9C0959C0}" dt="2019-10-04T01:55:05.536" v="9" actId="26606"/>
          <ac:spMkLst>
            <pc:docMk/>
            <pc:sldMk cId="3554221858" sldId="262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5:05.536" v="9" actId="26606"/>
          <ac:spMkLst>
            <pc:docMk/>
            <pc:sldMk cId="3554221858" sldId="262"/>
            <ac:spMk id="6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5:05.536" v="9" actId="26606"/>
          <ac:spMkLst>
            <pc:docMk/>
            <pc:sldMk cId="3554221858" sldId="262"/>
            <ac:spMk id="7" creationId="{36A476B5-55AD-43A1-B1FB-5AC76B54F0A0}"/>
          </ac:spMkLst>
        </pc:spChg>
        <pc:spChg chg="add del">
          <ac:chgData name="Sarah Gothard" userId="0e53f415fda5f162" providerId="LiveId" clId="{7AFC6E2F-6125-4057-AEAC-4C4C9C0959C0}" dt="2019-10-04T01:54:59.342" v="6" actId="26606"/>
          <ac:spMkLst>
            <pc:docMk/>
            <pc:sldMk cId="3554221858" sldId="262"/>
            <ac:spMk id="9" creationId="{559E787A-A567-464A-BB9E-E9B95AA41E40}"/>
          </ac:spMkLst>
        </pc:spChg>
        <pc:spChg chg="add del">
          <ac:chgData name="Sarah Gothard" userId="0e53f415fda5f162" providerId="LiveId" clId="{7AFC6E2F-6125-4057-AEAC-4C4C9C0959C0}" dt="2019-10-04T01:54:59.342" v="6" actId="26606"/>
          <ac:spMkLst>
            <pc:docMk/>
            <pc:sldMk cId="3554221858" sldId="262"/>
            <ac:spMk id="11" creationId="{36A476B5-55AD-43A1-B1FB-5AC76B54F0A0}"/>
          </ac:spMkLst>
        </pc:spChg>
        <pc:picChg chg="del mod">
          <ac:chgData name="Sarah Gothard" userId="0e53f415fda5f162" providerId="LiveId" clId="{7AFC6E2F-6125-4057-AEAC-4C4C9C0959C0}" dt="2019-10-04T01:55:00.887" v="7" actId="478"/>
          <ac:picMkLst>
            <pc:docMk/>
            <pc:sldMk cId="3554221858" sldId="262"/>
            <ac:picMk id="2" creationId="{D0571536-645A-47A3-8BD6-46E995A0A20E}"/>
          </ac:picMkLst>
        </pc:picChg>
        <pc:picChg chg="add mod">
          <ac:chgData name="Sarah Gothard" userId="0e53f415fda5f162" providerId="LiveId" clId="{7AFC6E2F-6125-4057-AEAC-4C4C9C0959C0}" dt="2019-10-04T01:55:05.536" v="9" actId="26606"/>
          <ac:picMkLst>
            <pc:docMk/>
            <pc:sldMk cId="3554221858" sldId="262"/>
            <ac:picMk id="3" creationId="{C53668B4-9B82-405A-887D-499EB3A19098}"/>
          </ac:picMkLst>
        </pc:picChg>
      </pc:sldChg>
      <pc:sldChg chg="addSp modSp mod setBg">
        <pc:chgData name="Sarah Gothard" userId="0e53f415fda5f162" providerId="LiveId" clId="{7AFC6E2F-6125-4057-AEAC-4C4C9C0959C0}" dt="2019-10-04T01:55:10.202" v="10" actId="26606"/>
        <pc:sldMkLst>
          <pc:docMk/>
          <pc:sldMk cId="3521071565" sldId="263"/>
        </pc:sldMkLst>
        <pc:spChg chg="mod ord">
          <ac:chgData name="Sarah Gothard" userId="0e53f415fda5f162" providerId="LiveId" clId="{7AFC6E2F-6125-4057-AEAC-4C4C9C0959C0}" dt="2019-10-04T01:55:10.202" v="10" actId="26606"/>
          <ac:spMkLst>
            <pc:docMk/>
            <pc:sldMk cId="3521071565" sldId="263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5:10.202" v="10" actId="26606"/>
          <ac:spMkLst>
            <pc:docMk/>
            <pc:sldMk cId="3521071565" sldId="263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5:10.202" v="10" actId="26606"/>
          <ac:spMkLst>
            <pc:docMk/>
            <pc:sldMk cId="3521071565" sldId="263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5:10.202" v="10" actId="26606"/>
          <ac:picMkLst>
            <pc:docMk/>
            <pc:sldMk cId="3521071565" sldId="263"/>
            <ac:picMk id="2" creationId="{8B6FF394-61F0-42F1-BEFB-706CEB96CBBA}"/>
          </ac:picMkLst>
        </pc:picChg>
      </pc:sldChg>
      <pc:sldChg chg="addSp delSp modSp mod setBg">
        <pc:chgData name="Sarah Gothard" userId="0e53f415fda5f162" providerId="LiveId" clId="{7AFC6E2F-6125-4057-AEAC-4C4C9C0959C0}" dt="2019-10-04T01:55:58.610" v="15" actId="26606"/>
        <pc:sldMkLst>
          <pc:docMk/>
          <pc:sldMk cId="2169086470" sldId="264"/>
        </pc:sldMkLst>
        <pc:spChg chg="mod ord">
          <ac:chgData name="Sarah Gothard" userId="0e53f415fda5f162" providerId="LiveId" clId="{7AFC6E2F-6125-4057-AEAC-4C4C9C0959C0}" dt="2019-10-04T01:55:58.610" v="15" actId="26606"/>
          <ac:spMkLst>
            <pc:docMk/>
            <pc:sldMk cId="2169086470" sldId="264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5:58.610" v="15" actId="26606"/>
          <ac:spMkLst>
            <pc:docMk/>
            <pc:sldMk cId="2169086470" sldId="264"/>
            <ac:spMk id="6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5:58.610" v="15" actId="26606"/>
          <ac:spMkLst>
            <pc:docMk/>
            <pc:sldMk cId="2169086470" sldId="264"/>
            <ac:spMk id="7" creationId="{36A476B5-55AD-43A1-B1FB-5AC76B54F0A0}"/>
          </ac:spMkLst>
        </pc:spChg>
        <pc:spChg chg="add del">
          <ac:chgData name="Sarah Gothard" userId="0e53f415fda5f162" providerId="LiveId" clId="{7AFC6E2F-6125-4057-AEAC-4C4C9C0959C0}" dt="2019-10-04T01:55:19.276" v="12" actId="26606"/>
          <ac:spMkLst>
            <pc:docMk/>
            <pc:sldMk cId="2169086470" sldId="264"/>
            <ac:spMk id="9" creationId="{559E787A-A567-464A-BB9E-E9B95AA41E40}"/>
          </ac:spMkLst>
        </pc:spChg>
        <pc:spChg chg="add del">
          <ac:chgData name="Sarah Gothard" userId="0e53f415fda5f162" providerId="LiveId" clId="{7AFC6E2F-6125-4057-AEAC-4C4C9C0959C0}" dt="2019-10-04T01:55:19.276" v="12" actId="26606"/>
          <ac:spMkLst>
            <pc:docMk/>
            <pc:sldMk cId="2169086470" sldId="264"/>
            <ac:spMk id="11" creationId="{36A476B5-55AD-43A1-B1FB-5AC76B54F0A0}"/>
          </ac:spMkLst>
        </pc:spChg>
        <pc:picChg chg="del mod">
          <ac:chgData name="Sarah Gothard" userId="0e53f415fda5f162" providerId="LiveId" clId="{7AFC6E2F-6125-4057-AEAC-4C4C9C0959C0}" dt="2019-10-04T01:55:56.074" v="13" actId="478"/>
          <ac:picMkLst>
            <pc:docMk/>
            <pc:sldMk cId="2169086470" sldId="264"/>
            <ac:picMk id="2" creationId="{95BD4709-F379-45D3-8EC9-4CE48B7C09D0}"/>
          </ac:picMkLst>
        </pc:picChg>
        <pc:picChg chg="add mod">
          <ac:chgData name="Sarah Gothard" userId="0e53f415fda5f162" providerId="LiveId" clId="{7AFC6E2F-6125-4057-AEAC-4C4C9C0959C0}" dt="2019-10-04T01:55:58.610" v="15" actId="26606"/>
          <ac:picMkLst>
            <pc:docMk/>
            <pc:sldMk cId="2169086470" sldId="264"/>
            <ac:picMk id="3" creationId="{92B57FA1-FA1F-4D0C-8721-B9B07CDCFAB0}"/>
          </ac:picMkLst>
        </pc:picChg>
      </pc:sldChg>
      <pc:sldChg chg="addSp modSp mod setBg">
        <pc:chgData name="Sarah Gothard" userId="0e53f415fda5f162" providerId="LiveId" clId="{7AFC6E2F-6125-4057-AEAC-4C4C9C0959C0}" dt="2019-10-04T01:56:06.873" v="16" actId="26606"/>
        <pc:sldMkLst>
          <pc:docMk/>
          <pc:sldMk cId="433804043" sldId="265"/>
        </pc:sldMkLst>
        <pc:spChg chg="mod ord">
          <ac:chgData name="Sarah Gothard" userId="0e53f415fda5f162" providerId="LiveId" clId="{7AFC6E2F-6125-4057-AEAC-4C4C9C0959C0}" dt="2019-10-04T01:56:06.873" v="16" actId="26606"/>
          <ac:spMkLst>
            <pc:docMk/>
            <pc:sldMk cId="433804043" sldId="265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6:06.873" v="16" actId="26606"/>
          <ac:spMkLst>
            <pc:docMk/>
            <pc:sldMk cId="433804043" sldId="265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6:06.873" v="16" actId="26606"/>
          <ac:spMkLst>
            <pc:docMk/>
            <pc:sldMk cId="433804043" sldId="265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6:06.873" v="16" actId="26606"/>
          <ac:picMkLst>
            <pc:docMk/>
            <pc:sldMk cId="433804043" sldId="265"/>
            <ac:picMk id="2" creationId="{D3809497-15DB-43E0-9C04-64822D314CE6}"/>
          </ac:picMkLst>
        </pc:picChg>
      </pc:sldChg>
      <pc:sldChg chg="addSp modSp mod setBg">
        <pc:chgData name="Sarah Gothard" userId="0e53f415fda5f162" providerId="LiveId" clId="{7AFC6E2F-6125-4057-AEAC-4C4C9C0959C0}" dt="2019-10-04T01:56:09.929" v="17" actId="26606"/>
        <pc:sldMkLst>
          <pc:docMk/>
          <pc:sldMk cId="3557446565" sldId="266"/>
        </pc:sldMkLst>
        <pc:spChg chg="mod ord">
          <ac:chgData name="Sarah Gothard" userId="0e53f415fda5f162" providerId="LiveId" clId="{7AFC6E2F-6125-4057-AEAC-4C4C9C0959C0}" dt="2019-10-04T01:56:09.929" v="17" actId="26606"/>
          <ac:spMkLst>
            <pc:docMk/>
            <pc:sldMk cId="3557446565" sldId="266"/>
            <ac:spMk id="4" creationId="{76696676-B356-45A7-AFC3-FEB1FBF099B4}"/>
          </ac:spMkLst>
        </pc:spChg>
        <pc:spChg chg="add">
          <ac:chgData name="Sarah Gothard" userId="0e53f415fda5f162" providerId="LiveId" clId="{7AFC6E2F-6125-4057-AEAC-4C4C9C0959C0}" dt="2019-10-04T01:56:09.929" v="17" actId="26606"/>
          <ac:spMkLst>
            <pc:docMk/>
            <pc:sldMk cId="3557446565" sldId="266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6:09.929" v="17" actId="26606"/>
          <ac:spMkLst>
            <pc:docMk/>
            <pc:sldMk cId="3557446565" sldId="266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6:09.929" v="17" actId="26606"/>
          <ac:picMkLst>
            <pc:docMk/>
            <pc:sldMk cId="3557446565" sldId="266"/>
            <ac:picMk id="2" creationId="{EA69DDE8-167B-44BE-82F2-C79447150C99}"/>
          </ac:picMkLst>
        </pc:picChg>
      </pc:sldChg>
      <pc:sldChg chg="addSp modSp mod setBg">
        <pc:chgData name="Sarah Gothard" userId="0e53f415fda5f162" providerId="LiveId" clId="{7AFC6E2F-6125-4057-AEAC-4C4C9C0959C0}" dt="2019-10-04T01:56:54.587" v="23" actId="26606"/>
        <pc:sldMkLst>
          <pc:docMk/>
          <pc:sldMk cId="1853714283" sldId="267"/>
        </pc:sldMkLst>
        <pc:spChg chg="mod ord">
          <ac:chgData name="Sarah Gothard" userId="0e53f415fda5f162" providerId="LiveId" clId="{7AFC6E2F-6125-4057-AEAC-4C4C9C0959C0}" dt="2019-10-04T01:56:54.587" v="23" actId="26606"/>
          <ac:spMkLst>
            <pc:docMk/>
            <pc:sldMk cId="1853714283" sldId="267"/>
            <ac:spMk id="4" creationId="{E92EE51A-177A-48FA-B69B-69F992E24AFA}"/>
          </ac:spMkLst>
        </pc:spChg>
        <pc:spChg chg="add">
          <ac:chgData name="Sarah Gothard" userId="0e53f415fda5f162" providerId="LiveId" clId="{7AFC6E2F-6125-4057-AEAC-4C4C9C0959C0}" dt="2019-10-04T01:56:54.587" v="23" actId="26606"/>
          <ac:spMkLst>
            <pc:docMk/>
            <pc:sldMk cId="1853714283" sldId="267"/>
            <ac:spMk id="15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6:54.587" v="23" actId="26606"/>
          <ac:spMkLst>
            <pc:docMk/>
            <pc:sldMk cId="1853714283" sldId="267"/>
            <ac:spMk id="17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6:54.587" v="23" actId="26606"/>
          <ac:picMkLst>
            <pc:docMk/>
            <pc:sldMk cId="1853714283" sldId="267"/>
            <ac:picMk id="10" creationId="{998104AD-B167-4E15-9AD1-5B6BC2D3A3F0}"/>
          </ac:picMkLst>
        </pc:picChg>
      </pc:sldChg>
      <pc:sldChg chg="addSp modSp mod setBg">
        <pc:chgData name="Sarah Gothard" userId="0e53f415fda5f162" providerId="LiveId" clId="{7AFC6E2F-6125-4057-AEAC-4C4C9C0959C0}" dt="2019-10-04T01:56:58.501" v="24" actId="26606"/>
        <pc:sldMkLst>
          <pc:docMk/>
          <pc:sldMk cId="2264681143" sldId="268"/>
        </pc:sldMkLst>
        <pc:spChg chg="mod ord">
          <ac:chgData name="Sarah Gothard" userId="0e53f415fda5f162" providerId="LiveId" clId="{7AFC6E2F-6125-4057-AEAC-4C4C9C0959C0}" dt="2019-10-04T01:56:58.501" v="24" actId="26606"/>
          <ac:spMkLst>
            <pc:docMk/>
            <pc:sldMk cId="2264681143" sldId="268"/>
            <ac:spMk id="4" creationId="{E92EE51A-177A-48FA-B69B-69F992E24AFA}"/>
          </ac:spMkLst>
        </pc:spChg>
        <pc:spChg chg="add">
          <ac:chgData name="Sarah Gothard" userId="0e53f415fda5f162" providerId="LiveId" clId="{7AFC6E2F-6125-4057-AEAC-4C4C9C0959C0}" dt="2019-10-04T01:56:58.501" v="24" actId="26606"/>
          <ac:spMkLst>
            <pc:docMk/>
            <pc:sldMk cId="2264681143" sldId="268"/>
            <ac:spMk id="9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6:58.501" v="24" actId="26606"/>
          <ac:spMkLst>
            <pc:docMk/>
            <pc:sldMk cId="2264681143" sldId="268"/>
            <ac:spMk id="11" creationId="{36A476B5-55AD-43A1-B1FB-5AC76B54F0A0}"/>
          </ac:spMkLst>
        </pc:spChg>
        <pc:picChg chg="mod">
          <ac:chgData name="Sarah Gothard" userId="0e53f415fda5f162" providerId="LiveId" clId="{7AFC6E2F-6125-4057-AEAC-4C4C9C0959C0}" dt="2019-10-04T01:56:58.501" v="24" actId="26606"/>
          <ac:picMkLst>
            <pc:docMk/>
            <pc:sldMk cId="2264681143" sldId="268"/>
            <ac:picMk id="2" creationId="{8BA6A950-51AE-4D89-A90E-5C14F539FF9F}"/>
          </ac:picMkLst>
        </pc:picChg>
      </pc:sldChg>
      <pc:sldChg chg="addSp delSp modSp mod setBg">
        <pc:chgData name="Sarah Gothard" userId="0e53f415fda5f162" providerId="LiveId" clId="{7AFC6E2F-6125-4057-AEAC-4C4C9C0959C0}" dt="2019-10-04T01:56:49.311" v="22" actId="26606"/>
        <pc:sldMkLst>
          <pc:docMk/>
          <pc:sldMk cId="1357970254" sldId="275"/>
        </pc:sldMkLst>
        <pc:spChg chg="mod ord">
          <ac:chgData name="Sarah Gothard" userId="0e53f415fda5f162" providerId="LiveId" clId="{7AFC6E2F-6125-4057-AEAC-4C4C9C0959C0}" dt="2019-10-04T01:56:49.311" v="22" actId="26606"/>
          <ac:spMkLst>
            <pc:docMk/>
            <pc:sldMk cId="1357970254" sldId="275"/>
            <ac:spMk id="4" creationId="{E92EE51A-177A-48FA-B69B-69F992E24AFA}"/>
          </ac:spMkLst>
        </pc:spChg>
        <pc:spChg chg="add">
          <ac:chgData name="Sarah Gothard" userId="0e53f415fda5f162" providerId="LiveId" clId="{7AFC6E2F-6125-4057-AEAC-4C4C9C0959C0}" dt="2019-10-04T01:56:49.311" v="22" actId="26606"/>
          <ac:spMkLst>
            <pc:docMk/>
            <pc:sldMk cId="1357970254" sldId="275"/>
            <ac:spMk id="6" creationId="{559E787A-A567-464A-BB9E-E9B95AA41E40}"/>
          </ac:spMkLst>
        </pc:spChg>
        <pc:spChg chg="add">
          <ac:chgData name="Sarah Gothard" userId="0e53f415fda5f162" providerId="LiveId" clId="{7AFC6E2F-6125-4057-AEAC-4C4C9C0959C0}" dt="2019-10-04T01:56:49.311" v="22" actId="26606"/>
          <ac:spMkLst>
            <pc:docMk/>
            <pc:sldMk cId="1357970254" sldId="275"/>
            <ac:spMk id="7" creationId="{36A476B5-55AD-43A1-B1FB-5AC76B54F0A0}"/>
          </ac:spMkLst>
        </pc:spChg>
        <pc:spChg chg="add del">
          <ac:chgData name="Sarah Gothard" userId="0e53f415fda5f162" providerId="LiveId" clId="{7AFC6E2F-6125-4057-AEAC-4C4C9C0959C0}" dt="2019-10-04T01:56:15.800" v="19" actId="26606"/>
          <ac:spMkLst>
            <pc:docMk/>
            <pc:sldMk cId="1357970254" sldId="275"/>
            <ac:spMk id="9" creationId="{559E787A-A567-464A-BB9E-E9B95AA41E40}"/>
          </ac:spMkLst>
        </pc:spChg>
        <pc:spChg chg="add del">
          <ac:chgData name="Sarah Gothard" userId="0e53f415fda5f162" providerId="LiveId" clId="{7AFC6E2F-6125-4057-AEAC-4C4C9C0959C0}" dt="2019-10-04T01:56:15.800" v="19" actId="26606"/>
          <ac:spMkLst>
            <pc:docMk/>
            <pc:sldMk cId="1357970254" sldId="275"/>
            <ac:spMk id="11" creationId="{36A476B5-55AD-43A1-B1FB-5AC76B54F0A0}"/>
          </ac:spMkLst>
        </pc:spChg>
        <pc:picChg chg="del mod">
          <ac:chgData name="Sarah Gothard" userId="0e53f415fda5f162" providerId="LiveId" clId="{7AFC6E2F-6125-4057-AEAC-4C4C9C0959C0}" dt="2019-10-04T01:56:47.011" v="20" actId="478"/>
          <ac:picMkLst>
            <pc:docMk/>
            <pc:sldMk cId="1357970254" sldId="275"/>
            <ac:picMk id="2" creationId="{B5650E07-0784-453C-A1DD-E24BA222E4C4}"/>
          </ac:picMkLst>
        </pc:picChg>
        <pc:picChg chg="add mod">
          <ac:chgData name="Sarah Gothard" userId="0e53f415fda5f162" providerId="LiveId" clId="{7AFC6E2F-6125-4057-AEAC-4C4C9C0959C0}" dt="2019-10-04T01:56:49.311" v="22" actId="26606"/>
          <ac:picMkLst>
            <pc:docMk/>
            <pc:sldMk cId="1357970254" sldId="275"/>
            <ac:picMk id="3" creationId="{7EB7A627-4476-47DF-888F-2B09CB86932D}"/>
          </ac:picMkLst>
        </pc:picChg>
      </pc:sldChg>
    </pc:docChg>
  </pc:docChgLst>
  <pc:docChgLst>
    <pc:chgData name="Sarah Gothard" userId="0e53f415fda5f162" providerId="LiveId" clId="{FBB4F6CA-86C0-4D9C-BC4A-5CA264907D2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99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93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12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82516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779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80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776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91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tx1"/>
          </a:solidFill>
        </p:spPr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6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3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0381" y="6589858"/>
            <a:ext cx="667286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7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576258-6979-4876-9F63-FBECD5538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461176"/>
            <a:ext cx="10905066" cy="19356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9DDE8-167B-44BE-82F2-C7944715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5744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A627-4476-47DF-888F-2B09CB86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E51A-177A-48FA-B69B-69F992E2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797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104AD-B167-4E15-9AD1-5B6BC2D3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E51A-177A-48FA-B69B-69F992E2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5371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6A950-51AE-4D89-A90E-5C14F539F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34356"/>
            <a:ext cx="10905066" cy="43892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EE51A-177A-48FA-B69B-69F992E2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6468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DFEE8-F6F1-427C-B04D-BD69B8E0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3562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7CF09-84E9-4C07-BFB9-80B75341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632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1D180-3BE7-4843-987A-FB1B3B14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43407"/>
            <a:ext cx="10905066" cy="4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68137-F2DF-4AEE-B749-8E64CC63B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563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668B4-9B82-405A-887D-499EB3A19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5422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FF394-61F0-42F1-BEFB-706CEB96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43407"/>
            <a:ext cx="10905066" cy="41711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2107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57FA1-FA1F-4D0C-8721-B9B07CDC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6908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09497-15DB-43E0-9C04-64822D314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6676-B356-45A7-AFC3-FEB1FBF0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33804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2019-10-04T01:56:58Z</dcterms:created>
  <dcterms:modified xsi:type="dcterms:W3CDTF">2019-10-04T01:57:07Z</dcterms:modified>
</cp:coreProperties>
</file>