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9"/>
  </p:notesMasterIdLst>
  <p:handoutMasterIdLst>
    <p:handoutMasterId r:id="rId10"/>
  </p:handoutMasterIdLst>
  <p:sldIdLst>
    <p:sldId id="262" r:id="rId2"/>
    <p:sldId id="264" r:id="rId3"/>
    <p:sldId id="265" r:id="rId4"/>
    <p:sldId id="266" r:id="rId5"/>
    <p:sldId id="267" r:id="rId6"/>
    <p:sldId id="268" r:id="rId7"/>
    <p:sldId id="269"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F15BFB-6ED0-486F-977F-BCFAA16AAC8B}" v="23" dt="2020-11-03T21:41:57.521"/>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4" autoAdjust="0"/>
    <p:restoredTop sz="91160" autoAdjust="0"/>
  </p:normalViewPr>
  <p:slideViewPr>
    <p:cSldViewPr snapToGrid="0" showGuides="1">
      <p:cViewPr varScale="1">
        <p:scale>
          <a:sx n="65" d="100"/>
          <a:sy n="65" d="100"/>
        </p:scale>
        <p:origin x="978"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BAF15BFB-6ED0-486F-977F-BCFAA16AAC8B}"/>
    <pc:docChg chg="custSel addSld delSld modSld">
      <pc:chgData name="Sarah Gothard" userId="0e53f415fda5f162" providerId="LiveId" clId="{BAF15BFB-6ED0-486F-977F-BCFAA16AAC8B}" dt="2020-11-03T21:42:11.399" v="79" actId="1076"/>
      <pc:docMkLst>
        <pc:docMk/>
      </pc:docMkLst>
      <pc:sldChg chg="addSp delSp modSp mod">
        <pc:chgData name="Sarah Gothard" userId="0e53f415fda5f162" providerId="LiveId" clId="{BAF15BFB-6ED0-486F-977F-BCFAA16AAC8B}" dt="2020-11-03T21:21:28.579" v="5" actId="1076"/>
        <pc:sldMkLst>
          <pc:docMk/>
          <pc:sldMk cId="219344417" sldId="262"/>
        </pc:sldMkLst>
        <pc:spChg chg="del">
          <ac:chgData name="Sarah Gothard" userId="0e53f415fda5f162" providerId="LiveId" clId="{BAF15BFB-6ED0-486F-977F-BCFAA16AAC8B}" dt="2020-11-03T21:21:05.440" v="0" actId="478"/>
          <ac:spMkLst>
            <pc:docMk/>
            <pc:sldMk cId="219344417" sldId="262"/>
            <ac:spMk id="5" creationId="{E9275809-6373-46B9-BCA5-EB6CE694F1D4}"/>
          </ac:spMkLst>
        </pc:spChg>
        <pc:picChg chg="add del">
          <ac:chgData name="Sarah Gothard" userId="0e53f415fda5f162" providerId="LiveId" clId="{BAF15BFB-6ED0-486F-977F-BCFAA16AAC8B}" dt="2020-11-03T21:21:07.109" v="2"/>
          <ac:picMkLst>
            <pc:docMk/>
            <pc:sldMk cId="219344417" sldId="262"/>
            <ac:picMk id="3" creationId="{EAF9760F-608A-4C4C-96D8-0B982386C0DF}"/>
          </ac:picMkLst>
        </pc:picChg>
        <pc:picChg chg="add mod">
          <ac:chgData name="Sarah Gothard" userId="0e53f415fda5f162" providerId="LiveId" clId="{BAF15BFB-6ED0-486F-977F-BCFAA16AAC8B}" dt="2020-11-03T21:21:28.579" v="5" actId="1076"/>
          <ac:picMkLst>
            <pc:docMk/>
            <pc:sldMk cId="219344417" sldId="262"/>
            <ac:picMk id="6" creationId="{26C0BE1B-59E8-4BE9-B345-10FD597CAB3B}"/>
          </ac:picMkLst>
        </pc:picChg>
      </pc:sldChg>
      <pc:sldChg chg="addSp delSp modSp mod">
        <pc:chgData name="Sarah Gothard" userId="0e53f415fda5f162" providerId="LiveId" clId="{BAF15BFB-6ED0-486F-977F-BCFAA16AAC8B}" dt="2020-11-03T21:28:44.545" v="20" actId="1076"/>
        <pc:sldMkLst>
          <pc:docMk/>
          <pc:sldMk cId="795945589" sldId="264"/>
        </pc:sldMkLst>
        <pc:picChg chg="add del mod">
          <ac:chgData name="Sarah Gothard" userId="0e53f415fda5f162" providerId="LiveId" clId="{BAF15BFB-6ED0-486F-977F-BCFAA16AAC8B}" dt="2020-11-03T21:28:38.179" v="17" actId="478"/>
          <ac:picMkLst>
            <pc:docMk/>
            <pc:sldMk cId="795945589" sldId="264"/>
            <ac:picMk id="3" creationId="{1DF821C3-D172-4238-9C6F-9DB6558CD3DF}"/>
          </ac:picMkLst>
        </pc:picChg>
        <pc:picChg chg="add mod">
          <ac:chgData name="Sarah Gothard" userId="0e53f415fda5f162" providerId="LiveId" clId="{BAF15BFB-6ED0-486F-977F-BCFAA16AAC8B}" dt="2020-11-03T21:28:44.545" v="20" actId="1076"/>
          <ac:picMkLst>
            <pc:docMk/>
            <pc:sldMk cId="795945589" sldId="264"/>
            <ac:picMk id="5" creationId="{CAD6AFD5-68C6-4F37-8066-48D73C302EED}"/>
          </ac:picMkLst>
        </pc:picChg>
      </pc:sldChg>
      <pc:sldChg chg="addSp delSp modSp add mod">
        <pc:chgData name="Sarah Gothard" userId="0e53f415fda5f162" providerId="LiveId" clId="{BAF15BFB-6ED0-486F-977F-BCFAA16AAC8B}" dt="2020-11-03T21:35:13.180" v="50" actId="1076"/>
        <pc:sldMkLst>
          <pc:docMk/>
          <pc:sldMk cId="3004262425" sldId="265"/>
        </pc:sldMkLst>
        <pc:picChg chg="add del mod">
          <ac:chgData name="Sarah Gothard" userId="0e53f415fda5f162" providerId="LiveId" clId="{BAF15BFB-6ED0-486F-977F-BCFAA16AAC8B}" dt="2020-11-03T21:35:00.136" v="44" actId="478"/>
          <ac:picMkLst>
            <pc:docMk/>
            <pc:sldMk cId="3004262425" sldId="265"/>
            <ac:picMk id="3" creationId="{15E2F036-8425-4969-B718-EB38EF4E1896}"/>
          </ac:picMkLst>
        </pc:picChg>
        <pc:picChg chg="add mod">
          <ac:chgData name="Sarah Gothard" userId="0e53f415fda5f162" providerId="LiveId" clId="{BAF15BFB-6ED0-486F-977F-BCFAA16AAC8B}" dt="2020-11-03T21:35:13.180" v="50" actId="1076"/>
          <ac:picMkLst>
            <pc:docMk/>
            <pc:sldMk cId="3004262425" sldId="265"/>
            <ac:picMk id="5" creationId="{D90EB79E-82B3-4711-BA4C-CCFAB77147E4}"/>
          </ac:picMkLst>
        </pc:picChg>
      </pc:sldChg>
      <pc:sldChg chg="addSp delSp modSp add mod">
        <pc:chgData name="Sarah Gothard" userId="0e53f415fda5f162" providerId="LiveId" clId="{BAF15BFB-6ED0-486F-977F-BCFAA16AAC8B}" dt="2020-11-03T21:30:38.785" v="31" actId="1076"/>
        <pc:sldMkLst>
          <pc:docMk/>
          <pc:sldMk cId="1872923321" sldId="266"/>
        </pc:sldMkLst>
        <pc:picChg chg="add del mod">
          <ac:chgData name="Sarah Gothard" userId="0e53f415fda5f162" providerId="LiveId" clId="{BAF15BFB-6ED0-486F-977F-BCFAA16AAC8B}" dt="2020-11-03T21:30:26.018" v="26" actId="478"/>
          <ac:picMkLst>
            <pc:docMk/>
            <pc:sldMk cId="1872923321" sldId="266"/>
            <ac:picMk id="3" creationId="{D21B3872-1EAA-4BBF-BB34-FE65A5991D8D}"/>
          </ac:picMkLst>
        </pc:picChg>
        <pc:picChg chg="add mod">
          <ac:chgData name="Sarah Gothard" userId="0e53f415fda5f162" providerId="LiveId" clId="{BAF15BFB-6ED0-486F-977F-BCFAA16AAC8B}" dt="2020-11-03T21:30:38.785" v="31" actId="1076"/>
          <ac:picMkLst>
            <pc:docMk/>
            <pc:sldMk cId="1872923321" sldId="266"/>
            <ac:picMk id="5" creationId="{5506DF35-5E93-452D-97CC-3F7F1091ADBD}"/>
          </ac:picMkLst>
        </pc:picChg>
      </pc:sldChg>
      <pc:sldChg chg="addSp delSp modSp add mod">
        <pc:chgData name="Sarah Gothard" userId="0e53f415fda5f162" providerId="LiveId" clId="{BAF15BFB-6ED0-486F-977F-BCFAA16AAC8B}" dt="2020-11-03T21:40:22.137" v="73" actId="1076"/>
        <pc:sldMkLst>
          <pc:docMk/>
          <pc:sldMk cId="1130859617" sldId="267"/>
        </pc:sldMkLst>
        <pc:picChg chg="add del mod">
          <ac:chgData name="Sarah Gothard" userId="0e53f415fda5f162" providerId="LiveId" clId="{BAF15BFB-6ED0-486F-977F-BCFAA16AAC8B}" dt="2020-11-03T21:37:46.008" v="56" actId="478"/>
          <ac:picMkLst>
            <pc:docMk/>
            <pc:sldMk cId="1130859617" sldId="267"/>
            <ac:picMk id="3" creationId="{5024F4DC-9605-4059-A9C6-ECCB0A67C2AB}"/>
          </ac:picMkLst>
        </pc:picChg>
        <pc:picChg chg="add del mod">
          <ac:chgData name="Sarah Gothard" userId="0e53f415fda5f162" providerId="LiveId" clId="{BAF15BFB-6ED0-486F-977F-BCFAA16AAC8B}" dt="2020-11-03T21:39:21.345" v="62" actId="478"/>
          <ac:picMkLst>
            <pc:docMk/>
            <pc:sldMk cId="1130859617" sldId="267"/>
            <ac:picMk id="5" creationId="{CB075B3D-8A5C-4477-8AEF-0F22C5FFBB62}"/>
          </ac:picMkLst>
        </pc:picChg>
        <pc:picChg chg="add del">
          <ac:chgData name="Sarah Gothard" userId="0e53f415fda5f162" providerId="LiveId" clId="{BAF15BFB-6ED0-486F-977F-BCFAA16AAC8B}" dt="2020-11-03T21:39:22.157" v="64"/>
          <ac:picMkLst>
            <pc:docMk/>
            <pc:sldMk cId="1130859617" sldId="267"/>
            <ac:picMk id="6" creationId="{D9AF58DE-48EE-4B95-946A-44FF95E1BFC2}"/>
          </ac:picMkLst>
        </pc:picChg>
        <pc:picChg chg="add del mod">
          <ac:chgData name="Sarah Gothard" userId="0e53f415fda5f162" providerId="LiveId" clId="{BAF15BFB-6ED0-486F-977F-BCFAA16AAC8B}" dt="2020-11-03T21:40:12.888" v="70" actId="478"/>
          <ac:picMkLst>
            <pc:docMk/>
            <pc:sldMk cId="1130859617" sldId="267"/>
            <ac:picMk id="7" creationId="{1B25085C-B5D3-4EC6-AB36-4667A8BF0D0B}"/>
          </ac:picMkLst>
        </pc:picChg>
        <pc:picChg chg="add mod">
          <ac:chgData name="Sarah Gothard" userId="0e53f415fda5f162" providerId="LiveId" clId="{BAF15BFB-6ED0-486F-977F-BCFAA16AAC8B}" dt="2020-11-03T21:40:22.137" v="73" actId="1076"/>
          <ac:picMkLst>
            <pc:docMk/>
            <pc:sldMk cId="1130859617" sldId="267"/>
            <ac:picMk id="8" creationId="{9DCA718A-CA54-4406-A338-FBC4C3E94634}"/>
          </ac:picMkLst>
        </pc:picChg>
      </pc:sldChg>
      <pc:sldChg chg="addSp modSp add mod">
        <pc:chgData name="Sarah Gothard" userId="0e53f415fda5f162" providerId="LiveId" clId="{BAF15BFB-6ED0-486F-977F-BCFAA16AAC8B}" dt="2020-11-03T21:31:24.738" v="36" actId="1076"/>
        <pc:sldMkLst>
          <pc:docMk/>
          <pc:sldMk cId="3641747846" sldId="268"/>
        </pc:sldMkLst>
        <pc:picChg chg="add mod">
          <ac:chgData name="Sarah Gothard" userId="0e53f415fda5f162" providerId="LiveId" clId="{BAF15BFB-6ED0-486F-977F-BCFAA16AAC8B}" dt="2020-11-03T21:31:24.738" v="36" actId="1076"/>
          <ac:picMkLst>
            <pc:docMk/>
            <pc:sldMk cId="3641747846" sldId="268"/>
            <ac:picMk id="3" creationId="{F9EB9B44-87B5-4E4A-B864-CCC774B09E4C}"/>
          </ac:picMkLst>
        </pc:picChg>
      </pc:sldChg>
      <pc:sldChg chg="addSp modSp add mod">
        <pc:chgData name="Sarah Gothard" userId="0e53f415fda5f162" providerId="LiveId" clId="{BAF15BFB-6ED0-486F-977F-BCFAA16AAC8B}" dt="2020-11-03T21:42:11.399" v="79" actId="1076"/>
        <pc:sldMkLst>
          <pc:docMk/>
          <pc:sldMk cId="2142729551" sldId="269"/>
        </pc:sldMkLst>
        <pc:picChg chg="add mod">
          <ac:chgData name="Sarah Gothard" userId="0e53f415fda5f162" providerId="LiveId" clId="{BAF15BFB-6ED0-486F-977F-BCFAA16AAC8B}" dt="2020-11-03T21:42:11.399" v="79" actId="1076"/>
          <ac:picMkLst>
            <pc:docMk/>
            <pc:sldMk cId="2142729551" sldId="269"/>
            <ac:picMk id="3" creationId="{0CD337BC-EEBA-4556-925F-C14586C7DDC9}"/>
          </ac:picMkLst>
        </pc:picChg>
      </pc:sldChg>
      <pc:sldChg chg="add del">
        <pc:chgData name="Sarah Gothard" userId="0e53f415fda5f162" providerId="LiveId" clId="{BAF15BFB-6ED0-486F-977F-BCFAA16AAC8B}" dt="2020-11-03T21:31:28.333" v="37" actId="47"/>
        <pc:sldMkLst>
          <pc:docMk/>
          <pc:sldMk cId="4181062689" sldId="27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11/3/2020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11/3/2020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11/3/2020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11/3/2020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11/3/2020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11/3/2020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11/3/2020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11/3/2020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11/3/2020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11/3/2020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11/3/2020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11/3/2020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11/3/2020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6C0BE1B-59E8-4BE9-B345-10FD597CAB3B}"/>
              </a:ext>
            </a:extLst>
          </p:cNvPr>
          <p:cNvPicPr>
            <a:picLocks noChangeAspect="1"/>
          </p:cNvPicPr>
          <p:nvPr/>
        </p:nvPicPr>
        <p:blipFill>
          <a:blip r:embed="rId3"/>
          <a:stretch>
            <a:fillRect/>
          </a:stretch>
        </p:blipFill>
        <p:spPr>
          <a:xfrm>
            <a:off x="737420" y="2678422"/>
            <a:ext cx="10692581" cy="1471456"/>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AD6AFD5-68C6-4F37-8066-48D73C302EED}"/>
              </a:ext>
            </a:extLst>
          </p:cNvPr>
          <p:cNvPicPr>
            <a:picLocks noChangeAspect="1"/>
          </p:cNvPicPr>
          <p:nvPr/>
        </p:nvPicPr>
        <p:blipFill>
          <a:blip r:embed="rId2"/>
          <a:stretch>
            <a:fillRect/>
          </a:stretch>
        </p:blipFill>
        <p:spPr>
          <a:xfrm>
            <a:off x="572729" y="1020862"/>
            <a:ext cx="11046542" cy="4786575"/>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90EB79E-82B3-4711-BA4C-CCFAB77147E4}"/>
              </a:ext>
            </a:extLst>
          </p:cNvPr>
          <p:cNvPicPr>
            <a:picLocks noChangeAspect="1"/>
          </p:cNvPicPr>
          <p:nvPr/>
        </p:nvPicPr>
        <p:blipFill>
          <a:blip r:embed="rId2"/>
          <a:stretch>
            <a:fillRect/>
          </a:stretch>
        </p:blipFill>
        <p:spPr>
          <a:xfrm>
            <a:off x="594852" y="727633"/>
            <a:ext cx="11002296" cy="5373034"/>
          </a:xfrm>
          <a:prstGeom prst="rect">
            <a:avLst/>
          </a:prstGeom>
        </p:spPr>
      </p:pic>
    </p:spTree>
    <p:extLst>
      <p:ext uri="{BB962C8B-B14F-4D97-AF65-F5344CB8AC3E}">
        <p14:creationId xmlns:p14="http://schemas.microsoft.com/office/powerpoint/2010/main" val="3004262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506DF35-5E93-452D-97CC-3F7F1091ADBD}"/>
              </a:ext>
            </a:extLst>
          </p:cNvPr>
          <p:cNvPicPr>
            <a:picLocks noChangeAspect="1"/>
          </p:cNvPicPr>
          <p:nvPr/>
        </p:nvPicPr>
        <p:blipFill>
          <a:blip r:embed="rId2"/>
          <a:stretch>
            <a:fillRect/>
          </a:stretch>
        </p:blipFill>
        <p:spPr>
          <a:xfrm>
            <a:off x="582561" y="1038375"/>
            <a:ext cx="11034251" cy="4781249"/>
          </a:xfrm>
          <a:prstGeom prst="rect">
            <a:avLst/>
          </a:prstGeom>
        </p:spPr>
      </p:pic>
    </p:spTree>
    <p:extLst>
      <p:ext uri="{BB962C8B-B14F-4D97-AF65-F5344CB8AC3E}">
        <p14:creationId xmlns:p14="http://schemas.microsoft.com/office/powerpoint/2010/main" val="1872923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DCA718A-CA54-4406-A338-FBC4C3E94634}"/>
              </a:ext>
            </a:extLst>
          </p:cNvPr>
          <p:cNvPicPr>
            <a:picLocks noChangeAspect="1"/>
          </p:cNvPicPr>
          <p:nvPr/>
        </p:nvPicPr>
        <p:blipFill>
          <a:blip r:embed="rId2"/>
          <a:stretch>
            <a:fillRect/>
          </a:stretch>
        </p:blipFill>
        <p:spPr>
          <a:xfrm>
            <a:off x="616974" y="742303"/>
            <a:ext cx="10958052" cy="5343694"/>
          </a:xfrm>
          <a:prstGeom prst="rect">
            <a:avLst/>
          </a:prstGeom>
        </p:spPr>
      </p:pic>
    </p:spTree>
    <p:extLst>
      <p:ext uri="{BB962C8B-B14F-4D97-AF65-F5344CB8AC3E}">
        <p14:creationId xmlns:p14="http://schemas.microsoft.com/office/powerpoint/2010/main" val="1130859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9EB9B44-87B5-4E4A-B864-CCC774B09E4C}"/>
              </a:ext>
            </a:extLst>
          </p:cNvPr>
          <p:cNvPicPr>
            <a:picLocks noChangeAspect="1"/>
          </p:cNvPicPr>
          <p:nvPr/>
        </p:nvPicPr>
        <p:blipFill>
          <a:blip r:embed="rId2"/>
          <a:stretch>
            <a:fillRect/>
          </a:stretch>
        </p:blipFill>
        <p:spPr>
          <a:xfrm>
            <a:off x="556753" y="1007563"/>
            <a:ext cx="11053916" cy="4813173"/>
          </a:xfrm>
          <a:prstGeom prst="rect">
            <a:avLst/>
          </a:prstGeom>
        </p:spPr>
      </p:pic>
    </p:spTree>
    <p:extLst>
      <p:ext uri="{BB962C8B-B14F-4D97-AF65-F5344CB8AC3E}">
        <p14:creationId xmlns:p14="http://schemas.microsoft.com/office/powerpoint/2010/main" val="3641747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CD337BC-EEBA-4556-925F-C14586C7DDC9}"/>
              </a:ext>
            </a:extLst>
          </p:cNvPr>
          <p:cNvPicPr>
            <a:picLocks noChangeAspect="1"/>
          </p:cNvPicPr>
          <p:nvPr/>
        </p:nvPicPr>
        <p:blipFill>
          <a:blip r:embed="rId2"/>
          <a:stretch>
            <a:fillRect/>
          </a:stretch>
        </p:blipFill>
        <p:spPr>
          <a:xfrm>
            <a:off x="535729" y="728253"/>
            <a:ext cx="11095963" cy="5371793"/>
          </a:xfrm>
          <a:prstGeom prst="rect">
            <a:avLst/>
          </a:prstGeom>
        </p:spPr>
      </p:pic>
    </p:spTree>
    <p:extLst>
      <p:ext uri="{BB962C8B-B14F-4D97-AF65-F5344CB8AC3E}">
        <p14:creationId xmlns:p14="http://schemas.microsoft.com/office/powerpoint/2010/main" val="21427295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57</Words>
  <Application>Microsoft Office PowerPoint</Application>
  <PresentationFormat>Widescreen</PresentationFormat>
  <Paragraphs>9</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2</cp:revision>
  <dcterms:created xsi:type="dcterms:W3CDTF">2019-10-03T14:51:38Z</dcterms:created>
  <dcterms:modified xsi:type="dcterms:W3CDTF">2020-11-03T21:42:18Z</dcterms:modified>
</cp:coreProperties>
</file>