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4"/>
  </p:notesMasterIdLst>
  <p:handoutMasterIdLst>
    <p:handoutMasterId r:id="rId15"/>
  </p:handoutMasterIdLst>
  <p:sldIdLst>
    <p:sldId id="262" r:id="rId2"/>
    <p:sldId id="264" r:id="rId3"/>
    <p:sldId id="265" r:id="rId4"/>
    <p:sldId id="266" r:id="rId5"/>
    <p:sldId id="267" r:id="rId6"/>
    <p:sldId id="268" r:id="rId7"/>
    <p:sldId id="269" r:id="rId8"/>
    <p:sldId id="270" r:id="rId9"/>
    <p:sldId id="271"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48A5F-6D86-43D6-B357-3FE8BE4CBE80}" v="27" dt="2020-11-05T18:59:05.79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5D48A5F-6D86-43D6-B357-3FE8BE4CBE80}"/>
    <pc:docChg chg="undo custSel addSld delSld modSld">
      <pc:chgData name="Sarah Gothard" userId="0e53f415fda5f162" providerId="LiveId" clId="{05D48A5F-6D86-43D6-B357-3FE8BE4CBE80}" dt="2020-11-05T18:59:10.647" v="80" actId="1076"/>
      <pc:docMkLst>
        <pc:docMk/>
      </pc:docMkLst>
      <pc:sldChg chg="addSp delSp modSp mod">
        <pc:chgData name="Sarah Gothard" userId="0e53f415fda5f162" providerId="LiveId" clId="{05D48A5F-6D86-43D6-B357-3FE8BE4CBE80}" dt="2020-11-05T18:44:39.649" v="12" actId="1076"/>
        <pc:sldMkLst>
          <pc:docMk/>
          <pc:sldMk cId="219344417" sldId="262"/>
        </pc:sldMkLst>
        <pc:spChg chg="del">
          <ac:chgData name="Sarah Gothard" userId="0e53f415fda5f162" providerId="LiveId" clId="{05D48A5F-6D86-43D6-B357-3FE8BE4CBE80}" dt="2020-11-05T18:30:47.990" v="0" actId="478"/>
          <ac:spMkLst>
            <pc:docMk/>
            <pc:sldMk cId="219344417" sldId="262"/>
            <ac:spMk id="5" creationId="{51758FCC-16BE-4944-BAEA-A6F5B0DD3660}"/>
          </ac:spMkLst>
        </pc:spChg>
        <pc:picChg chg="add del">
          <ac:chgData name="Sarah Gothard" userId="0e53f415fda5f162" providerId="LiveId" clId="{05D48A5F-6D86-43D6-B357-3FE8BE4CBE80}" dt="2020-11-05T18:44:24.765" v="9"/>
          <ac:picMkLst>
            <pc:docMk/>
            <pc:sldMk cId="219344417" sldId="262"/>
            <ac:picMk id="3" creationId="{BACBA9B1-495A-4DB8-8BAF-CD14ADB44E1C}"/>
          </ac:picMkLst>
        </pc:picChg>
        <pc:picChg chg="add mod">
          <ac:chgData name="Sarah Gothard" userId="0e53f415fda5f162" providerId="LiveId" clId="{05D48A5F-6D86-43D6-B357-3FE8BE4CBE80}" dt="2020-11-05T18:44:39.649" v="12" actId="1076"/>
          <ac:picMkLst>
            <pc:docMk/>
            <pc:sldMk cId="219344417" sldId="262"/>
            <ac:picMk id="6" creationId="{F5C94871-B5F1-45B0-9023-DA10950A4A0E}"/>
          </ac:picMkLst>
        </pc:picChg>
      </pc:sldChg>
      <pc:sldChg chg="addSp modSp mod">
        <pc:chgData name="Sarah Gothard" userId="0e53f415fda5f162" providerId="LiveId" clId="{05D48A5F-6D86-43D6-B357-3FE8BE4CBE80}" dt="2020-11-05T18:45:05.008" v="17" actId="1076"/>
        <pc:sldMkLst>
          <pc:docMk/>
          <pc:sldMk cId="795945589" sldId="264"/>
        </pc:sldMkLst>
        <pc:picChg chg="add mod">
          <ac:chgData name="Sarah Gothard" userId="0e53f415fda5f162" providerId="LiveId" clId="{05D48A5F-6D86-43D6-B357-3FE8BE4CBE80}" dt="2020-11-05T18:45:05.008" v="17" actId="1076"/>
          <ac:picMkLst>
            <pc:docMk/>
            <pc:sldMk cId="795945589" sldId="264"/>
            <ac:picMk id="3" creationId="{FAA80B67-8D8E-4DBE-9622-8C78992CA358}"/>
          </ac:picMkLst>
        </pc:picChg>
      </pc:sldChg>
      <pc:sldChg chg="addSp modSp add mod">
        <pc:chgData name="Sarah Gothard" userId="0e53f415fda5f162" providerId="LiveId" clId="{05D48A5F-6D86-43D6-B357-3FE8BE4CBE80}" dt="2020-11-05T18:45:48.686" v="22" actId="1076"/>
        <pc:sldMkLst>
          <pc:docMk/>
          <pc:sldMk cId="1122811395" sldId="265"/>
        </pc:sldMkLst>
        <pc:picChg chg="add mod">
          <ac:chgData name="Sarah Gothard" userId="0e53f415fda5f162" providerId="LiveId" clId="{05D48A5F-6D86-43D6-B357-3FE8BE4CBE80}" dt="2020-11-05T18:45:48.686" v="22" actId="1076"/>
          <ac:picMkLst>
            <pc:docMk/>
            <pc:sldMk cId="1122811395" sldId="265"/>
            <ac:picMk id="3" creationId="{B8823FEE-A0D9-44F6-8104-3244F59257C3}"/>
          </ac:picMkLst>
        </pc:picChg>
      </pc:sldChg>
      <pc:sldChg chg="addSp modSp add mod">
        <pc:chgData name="Sarah Gothard" userId="0e53f415fda5f162" providerId="LiveId" clId="{05D48A5F-6D86-43D6-B357-3FE8BE4CBE80}" dt="2020-11-05T18:52:42.127" v="27" actId="1076"/>
        <pc:sldMkLst>
          <pc:docMk/>
          <pc:sldMk cId="2568571026" sldId="266"/>
        </pc:sldMkLst>
        <pc:picChg chg="add mod">
          <ac:chgData name="Sarah Gothard" userId="0e53f415fda5f162" providerId="LiveId" clId="{05D48A5F-6D86-43D6-B357-3FE8BE4CBE80}" dt="2020-11-05T18:52:42.127" v="27" actId="1076"/>
          <ac:picMkLst>
            <pc:docMk/>
            <pc:sldMk cId="2568571026" sldId="266"/>
            <ac:picMk id="3" creationId="{5A3DEA0C-43EF-446E-85DB-DE7DE2A5F9AE}"/>
          </ac:picMkLst>
        </pc:picChg>
      </pc:sldChg>
      <pc:sldChg chg="addSp modSp add mod">
        <pc:chgData name="Sarah Gothard" userId="0e53f415fda5f162" providerId="LiveId" clId="{05D48A5F-6D86-43D6-B357-3FE8BE4CBE80}" dt="2020-11-05T18:52:50.249" v="30" actId="1076"/>
        <pc:sldMkLst>
          <pc:docMk/>
          <pc:sldMk cId="2705990737" sldId="267"/>
        </pc:sldMkLst>
        <pc:picChg chg="add mod">
          <ac:chgData name="Sarah Gothard" userId="0e53f415fda5f162" providerId="LiveId" clId="{05D48A5F-6D86-43D6-B357-3FE8BE4CBE80}" dt="2020-11-05T18:52:50.249" v="30" actId="1076"/>
          <ac:picMkLst>
            <pc:docMk/>
            <pc:sldMk cId="2705990737" sldId="267"/>
            <ac:picMk id="3" creationId="{1BDAFFEA-4BB8-44AA-8686-78DD539CCC3C}"/>
          </ac:picMkLst>
        </pc:picChg>
      </pc:sldChg>
      <pc:sldChg chg="addSp delSp modSp add mod">
        <pc:chgData name="Sarah Gothard" userId="0e53f415fda5f162" providerId="LiveId" clId="{05D48A5F-6D86-43D6-B357-3FE8BE4CBE80}" dt="2020-11-05T18:54:01.094" v="42" actId="1076"/>
        <pc:sldMkLst>
          <pc:docMk/>
          <pc:sldMk cId="1605457394" sldId="268"/>
        </pc:sldMkLst>
        <pc:picChg chg="add del mod">
          <ac:chgData name="Sarah Gothard" userId="0e53f415fda5f162" providerId="LiveId" clId="{05D48A5F-6D86-43D6-B357-3FE8BE4CBE80}" dt="2020-11-05T18:53:16.387" v="36"/>
          <ac:picMkLst>
            <pc:docMk/>
            <pc:sldMk cId="1605457394" sldId="268"/>
            <ac:picMk id="3" creationId="{ABFBD3E3-54AC-420A-98FF-DEC710D1A570}"/>
          </ac:picMkLst>
        </pc:picChg>
        <pc:picChg chg="add mod">
          <ac:chgData name="Sarah Gothard" userId="0e53f415fda5f162" providerId="LiveId" clId="{05D48A5F-6D86-43D6-B357-3FE8BE4CBE80}" dt="2020-11-05T18:54:01.094" v="42" actId="1076"/>
          <ac:picMkLst>
            <pc:docMk/>
            <pc:sldMk cId="1605457394" sldId="268"/>
            <ac:picMk id="5" creationId="{0C568C4F-62ED-41BF-8F58-E7E45E8285BB}"/>
          </ac:picMkLst>
        </pc:picChg>
      </pc:sldChg>
      <pc:sldChg chg="addSp modSp add mod">
        <pc:chgData name="Sarah Gothard" userId="0e53f415fda5f162" providerId="LiveId" clId="{05D48A5F-6D86-43D6-B357-3FE8BE4CBE80}" dt="2020-11-05T18:54:54.419" v="45" actId="1076"/>
        <pc:sldMkLst>
          <pc:docMk/>
          <pc:sldMk cId="3228561185" sldId="269"/>
        </pc:sldMkLst>
        <pc:picChg chg="add mod">
          <ac:chgData name="Sarah Gothard" userId="0e53f415fda5f162" providerId="LiveId" clId="{05D48A5F-6D86-43D6-B357-3FE8BE4CBE80}" dt="2020-11-05T18:54:54.419" v="45" actId="1076"/>
          <ac:picMkLst>
            <pc:docMk/>
            <pc:sldMk cId="3228561185" sldId="269"/>
            <ac:picMk id="3" creationId="{0E568D30-133A-444D-9369-44A4365C86C9}"/>
          </ac:picMkLst>
        </pc:picChg>
      </pc:sldChg>
      <pc:sldChg chg="addSp modSp add mod">
        <pc:chgData name="Sarah Gothard" userId="0e53f415fda5f162" providerId="LiveId" clId="{05D48A5F-6D86-43D6-B357-3FE8BE4CBE80}" dt="2020-11-05T18:56:12.957" v="50" actId="1076"/>
        <pc:sldMkLst>
          <pc:docMk/>
          <pc:sldMk cId="48088996" sldId="270"/>
        </pc:sldMkLst>
        <pc:picChg chg="add mod">
          <ac:chgData name="Sarah Gothard" userId="0e53f415fda5f162" providerId="LiveId" clId="{05D48A5F-6D86-43D6-B357-3FE8BE4CBE80}" dt="2020-11-05T18:56:12.957" v="50" actId="1076"/>
          <ac:picMkLst>
            <pc:docMk/>
            <pc:sldMk cId="48088996" sldId="270"/>
            <ac:picMk id="3" creationId="{C76F6787-944C-4E3E-8968-15EC18F6BD25}"/>
          </ac:picMkLst>
        </pc:picChg>
      </pc:sldChg>
      <pc:sldChg chg="addSp modSp add mod">
        <pc:chgData name="Sarah Gothard" userId="0e53f415fda5f162" providerId="LiveId" clId="{05D48A5F-6D86-43D6-B357-3FE8BE4CBE80}" dt="2020-11-05T18:56:30.430" v="53" actId="1076"/>
        <pc:sldMkLst>
          <pc:docMk/>
          <pc:sldMk cId="959493247" sldId="271"/>
        </pc:sldMkLst>
        <pc:picChg chg="add mod">
          <ac:chgData name="Sarah Gothard" userId="0e53f415fda5f162" providerId="LiveId" clId="{05D48A5F-6D86-43D6-B357-3FE8BE4CBE80}" dt="2020-11-05T18:56:30.430" v="53" actId="1076"/>
          <ac:picMkLst>
            <pc:docMk/>
            <pc:sldMk cId="959493247" sldId="271"/>
            <ac:picMk id="3" creationId="{64E9FD40-B797-4920-99C2-1C4245A4AF7F}"/>
          </ac:picMkLst>
        </pc:picChg>
      </pc:sldChg>
      <pc:sldChg chg="new del">
        <pc:chgData name="Sarah Gothard" userId="0e53f415fda5f162" providerId="LiveId" clId="{05D48A5F-6D86-43D6-B357-3FE8BE4CBE80}" dt="2020-11-05T18:56:53.626" v="58" actId="47"/>
        <pc:sldMkLst>
          <pc:docMk/>
          <pc:sldMk cId="852837566" sldId="272"/>
        </pc:sldMkLst>
      </pc:sldChg>
      <pc:sldChg chg="addSp delSp modSp add mod">
        <pc:chgData name="Sarah Gothard" userId="0e53f415fda5f162" providerId="LiveId" clId="{05D48A5F-6D86-43D6-B357-3FE8BE4CBE80}" dt="2020-11-05T18:58:08.310" v="72" actId="1076"/>
        <pc:sldMkLst>
          <pc:docMk/>
          <pc:sldMk cId="788877722" sldId="273"/>
        </pc:sldMkLst>
        <pc:picChg chg="del">
          <ac:chgData name="Sarah Gothard" userId="0e53f415fda5f162" providerId="LiveId" clId="{05D48A5F-6D86-43D6-B357-3FE8BE4CBE80}" dt="2020-11-05T18:56:55.310" v="59" actId="478"/>
          <ac:picMkLst>
            <pc:docMk/>
            <pc:sldMk cId="788877722" sldId="273"/>
            <ac:picMk id="3" creationId="{64E9FD40-B797-4920-99C2-1C4245A4AF7F}"/>
          </ac:picMkLst>
        </pc:picChg>
        <pc:picChg chg="add del mod">
          <ac:chgData name="Sarah Gothard" userId="0e53f415fda5f162" providerId="LiveId" clId="{05D48A5F-6D86-43D6-B357-3FE8BE4CBE80}" dt="2020-11-05T18:57:57.093" v="66" actId="478"/>
          <ac:picMkLst>
            <pc:docMk/>
            <pc:sldMk cId="788877722" sldId="273"/>
            <ac:picMk id="5" creationId="{D4A61A91-D21D-42A4-B851-B38356BDA664}"/>
          </ac:picMkLst>
        </pc:picChg>
        <pc:picChg chg="add mod">
          <ac:chgData name="Sarah Gothard" userId="0e53f415fda5f162" providerId="LiveId" clId="{05D48A5F-6D86-43D6-B357-3FE8BE4CBE80}" dt="2020-11-05T18:58:08.310" v="72" actId="1076"/>
          <ac:picMkLst>
            <pc:docMk/>
            <pc:sldMk cId="788877722" sldId="273"/>
            <ac:picMk id="6" creationId="{4B8DF6D1-DB49-4DEE-B30D-AB425045F9FD}"/>
          </ac:picMkLst>
        </pc:picChg>
      </pc:sldChg>
      <pc:sldChg chg="addSp delSp modSp add mod">
        <pc:chgData name="Sarah Gothard" userId="0e53f415fda5f162" providerId="LiveId" clId="{05D48A5F-6D86-43D6-B357-3FE8BE4CBE80}" dt="2020-11-05T18:58:56.755" v="77" actId="1076"/>
        <pc:sldMkLst>
          <pc:docMk/>
          <pc:sldMk cId="2118863552" sldId="274"/>
        </pc:sldMkLst>
        <pc:picChg chg="del">
          <ac:chgData name="Sarah Gothard" userId="0e53f415fda5f162" providerId="LiveId" clId="{05D48A5F-6D86-43D6-B357-3FE8BE4CBE80}" dt="2020-11-05T18:56:56.391" v="60" actId="478"/>
          <ac:picMkLst>
            <pc:docMk/>
            <pc:sldMk cId="2118863552" sldId="274"/>
            <ac:picMk id="3" creationId="{64E9FD40-B797-4920-99C2-1C4245A4AF7F}"/>
          </ac:picMkLst>
        </pc:picChg>
        <pc:picChg chg="add mod">
          <ac:chgData name="Sarah Gothard" userId="0e53f415fda5f162" providerId="LiveId" clId="{05D48A5F-6D86-43D6-B357-3FE8BE4CBE80}" dt="2020-11-05T18:58:56.755" v="77" actId="1076"/>
          <ac:picMkLst>
            <pc:docMk/>
            <pc:sldMk cId="2118863552" sldId="274"/>
            <ac:picMk id="5" creationId="{6D3FC244-E49F-45C8-BBAE-8EDD6D296478}"/>
          </ac:picMkLst>
        </pc:picChg>
      </pc:sldChg>
      <pc:sldChg chg="addSp delSp modSp add mod">
        <pc:chgData name="Sarah Gothard" userId="0e53f415fda5f162" providerId="LiveId" clId="{05D48A5F-6D86-43D6-B357-3FE8BE4CBE80}" dt="2020-11-05T18:59:10.647" v="80" actId="1076"/>
        <pc:sldMkLst>
          <pc:docMk/>
          <pc:sldMk cId="787730045" sldId="275"/>
        </pc:sldMkLst>
        <pc:picChg chg="del">
          <ac:chgData name="Sarah Gothard" userId="0e53f415fda5f162" providerId="LiveId" clId="{05D48A5F-6D86-43D6-B357-3FE8BE4CBE80}" dt="2020-11-05T18:56:59.263" v="61" actId="478"/>
          <ac:picMkLst>
            <pc:docMk/>
            <pc:sldMk cId="787730045" sldId="275"/>
            <ac:picMk id="3" creationId="{64E9FD40-B797-4920-99C2-1C4245A4AF7F}"/>
          </ac:picMkLst>
        </pc:picChg>
        <pc:picChg chg="add mod">
          <ac:chgData name="Sarah Gothard" userId="0e53f415fda5f162" providerId="LiveId" clId="{05D48A5F-6D86-43D6-B357-3FE8BE4CBE80}" dt="2020-11-05T18:59:10.647" v="80" actId="1076"/>
          <ac:picMkLst>
            <pc:docMk/>
            <pc:sldMk cId="787730045" sldId="275"/>
            <ac:picMk id="5" creationId="{C488857D-337B-4BE9-89C5-FCDBB2FCAD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5C94871-B5F1-45B0-9023-DA10950A4A0E}"/>
              </a:ext>
            </a:extLst>
          </p:cNvPr>
          <p:cNvPicPr>
            <a:picLocks noChangeAspect="1"/>
          </p:cNvPicPr>
          <p:nvPr/>
        </p:nvPicPr>
        <p:blipFill>
          <a:blip r:embed="rId3"/>
          <a:stretch>
            <a:fillRect/>
          </a:stretch>
        </p:blipFill>
        <p:spPr>
          <a:xfrm>
            <a:off x="811162" y="2599268"/>
            <a:ext cx="10545097" cy="1629764"/>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8DF6D1-DB49-4DEE-B30D-AB425045F9FD}"/>
              </a:ext>
            </a:extLst>
          </p:cNvPr>
          <p:cNvPicPr>
            <a:picLocks noChangeAspect="1"/>
          </p:cNvPicPr>
          <p:nvPr/>
        </p:nvPicPr>
        <p:blipFill>
          <a:blip r:embed="rId2"/>
          <a:stretch>
            <a:fillRect/>
          </a:stretch>
        </p:blipFill>
        <p:spPr>
          <a:xfrm>
            <a:off x="956986" y="556297"/>
            <a:ext cx="10253450" cy="5745405"/>
          </a:xfrm>
          <a:prstGeom prst="rect">
            <a:avLst/>
          </a:prstGeom>
        </p:spPr>
      </p:pic>
    </p:spTree>
    <p:extLst>
      <p:ext uri="{BB962C8B-B14F-4D97-AF65-F5344CB8AC3E}">
        <p14:creationId xmlns:p14="http://schemas.microsoft.com/office/powerpoint/2010/main" val="78887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3FC244-E49F-45C8-BBAE-8EDD6D296478}"/>
              </a:ext>
            </a:extLst>
          </p:cNvPr>
          <p:cNvPicPr>
            <a:picLocks noChangeAspect="1"/>
          </p:cNvPicPr>
          <p:nvPr/>
        </p:nvPicPr>
        <p:blipFill>
          <a:blip r:embed="rId2"/>
          <a:stretch>
            <a:fillRect/>
          </a:stretch>
        </p:blipFill>
        <p:spPr>
          <a:xfrm>
            <a:off x="1022555" y="586152"/>
            <a:ext cx="10146889" cy="5685695"/>
          </a:xfrm>
          <a:prstGeom prst="rect">
            <a:avLst/>
          </a:prstGeom>
        </p:spPr>
      </p:pic>
    </p:spTree>
    <p:extLst>
      <p:ext uri="{BB962C8B-B14F-4D97-AF65-F5344CB8AC3E}">
        <p14:creationId xmlns:p14="http://schemas.microsoft.com/office/powerpoint/2010/main" val="211886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88857D-337B-4BE9-89C5-FCDBB2FCAD48}"/>
              </a:ext>
            </a:extLst>
          </p:cNvPr>
          <p:cNvPicPr>
            <a:picLocks noChangeAspect="1"/>
          </p:cNvPicPr>
          <p:nvPr/>
        </p:nvPicPr>
        <p:blipFill>
          <a:blip r:embed="rId2"/>
          <a:stretch>
            <a:fillRect/>
          </a:stretch>
        </p:blipFill>
        <p:spPr>
          <a:xfrm>
            <a:off x="535858" y="1478830"/>
            <a:ext cx="11120284" cy="3900339"/>
          </a:xfrm>
          <a:prstGeom prst="rect">
            <a:avLst/>
          </a:prstGeom>
        </p:spPr>
      </p:pic>
    </p:spTree>
    <p:extLst>
      <p:ext uri="{BB962C8B-B14F-4D97-AF65-F5344CB8AC3E}">
        <p14:creationId xmlns:p14="http://schemas.microsoft.com/office/powerpoint/2010/main" val="78773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AA80B67-8D8E-4DBE-9622-8C78992CA358}"/>
              </a:ext>
            </a:extLst>
          </p:cNvPr>
          <p:cNvPicPr>
            <a:picLocks noChangeAspect="1"/>
          </p:cNvPicPr>
          <p:nvPr/>
        </p:nvPicPr>
        <p:blipFill>
          <a:blip r:embed="rId2"/>
          <a:stretch>
            <a:fillRect/>
          </a:stretch>
        </p:blipFill>
        <p:spPr>
          <a:xfrm>
            <a:off x="1116342" y="486800"/>
            <a:ext cx="9959315" cy="585470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823FEE-A0D9-44F6-8104-3244F59257C3}"/>
              </a:ext>
            </a:extLst>
          </p:cNvPr>
          <p:cNvPicPr>
            <a:picLocks noChangeAspect="1"/>
          </p:cNvPicPr>
          <p:nvPr/>
        </p:nvPicPr>
        <p:blipFill>
          <a:blip r:embed="rId2"/>
          <a:stretch>
            <a:fillRect/>
          </a:stretch>
        </p:blipFill>
        <p:spPr>
          <a:xfrm>
            <a:off x="1258485" y="572003"/>
            <a:ext cx="9650452" cy="5713993"/>
          </a:xfrm>
          <a:prstGeom prst="rect">
            <a:avLst/>
          </a:prstGeom>
        </p:spPr>
      </p:pic>
    </p:spTree>
    <p:extLst>
      <p:ext uri="{BB962C8B-B14F-4D97-AF65-F5344CB8AC3E}">
        <p14:creationId xmlns:p14="http://schemas.microsoft.com/office/powerpoint/2010/main" val="112281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3DEA0C-43EF-446E-85DB-DE7DE2A5F9AE}"/>
              </a:ext>
            </a:extLst>
          </p:cNvPr>
          <p:cNvPicPr>
            <a:picLocks noChangeAspect="1"/>
          </p:cNvPicPr>
          <p:nvPr/>
        </p:nvPicPr>
        <p:blipFill>
          <a:blip r:embed="rId2"/>
          <a:stretch>
            <a:fillRect/>
          </a:stretch>
        </p:blipFill>
        <p:spPr>
          <a:xfrm>
            <a:off x="641554" y="1570339"/>
            <a:ext cx="10908891" cy="3687621"/>
          </a:xfrm>
          <a:prstGeom prst="rect">
            <a:avLst/>
          </a:prstGeom>
        </p:spPr>
      </p:pic>
    </p:spTree>
    <p:extLst>
      <p:ext uri="{BB962C8B-B14F-4D97-AF65-F5344CB8AC3E}">
        <p14:creationId xmlns:p14="http://schemas.microsoft.com/office/powerpoint/2010/main" val="256857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DAFFEA-4BB8-44AA-8686-78DD539CCC3C}"/>
              </a:ext>
            </a:extLst>
          </p:cNvPr>
          <p:cNvPicPr>
            <a:picLocks noChangeAspect="1"/>
          </p:cNvPicPr>
          <p:nvPr/>
        </p:nvPicPr>
        <p:blipFill>
          <a:blip r:embed="rId2"/>
          <a:stretch>
            <a:fillRect/>
          </a:stretch>
        </p:blipFill>
        <p:spPr>
          <a:xfrm>
            <a:off x="1149137" y="528153"/>
            <a:ext cx="9869147" cy="5801693"/>
          </a:xfrm>
          <a:prstGeom prst="rect">
            <a:avLst/>
          </a:prstGeom>
        </p:spPr>
      </p:pic>
    </p:spTree>
    <p:extLst>
      <p:ext uri="{BB962C8B-B14F-4D97-AF65-F5344CB8AC3E}">
        <p14:creationId xmlns:p14="http://schemas.microsoft.com/office/powerpoint/2010/main" val="270599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568C4F-62ED-41BF-8F58-E7E45E8285BB}"/>
              </a:ext>
            </a:extLst>
          </p:cNvPr>
          <p:cNvPicPr>
            <a:picLocks noChangeAspect="1"/>
          </p:cNvPicPr>
          <p:nvPr/>
        </p:nvPicPr>
        <p:blipFill>
          <a:blip r:embed="rId2"/>
          <a:stretch>
            <a:fillRect/>
          </a:stretch>
        </p:blipFill>
        <p:spPr>
          <a:xfrm>
            <a:off x="1350403" y="562218"/>
            <a:ext cx="9491193" cy="5733564"/>
          </a:xfrm>
          <a:prstGeom prst="rect">
            <a:avLst/>
          </a:prstGeom>
        </p:spPr>
      </p:pic>
    </p:spTree>
    <p:extLst>
      <p:ext uri="{BB962C8B-B14F-4D97-AF65-F5344CB8AC3E}">
        <p14:creationId xmlns:p14="http://schemas.microsoft.com/office/powerpoint/2010/main" val="160545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568D30-133A-444D-9369-44A4365C86C9}"/>
              </a:ext>
            </a:extLst>
          </p:cNvPr>
          <p:cNvPicPr>
            <a:picLocks noChangeAspect="1"/>
          </p:cNvPicPr>
          <p:nvPr/>
        </p:nvPicPr>
        <p:blipFill>
          <a:blip r:embed="rId2"/>
          <a:stretch>
            <a:fillRect/>
          </a:stretch>
        </p:blipFill>
        <p:spPr>
          <a:xfrm>
            <a:off x="1209808" y="532863"/>
            <a:ext cx="9747805" cy="5792273"/>
          </a:xfrm>
          <a:prstGeom prst="rect">
            <a:avLst/>
          </a:prstGeom>
        </p:spPr>
      </p:pic>
    </p:spTree>
    <p:extLst>
      <p:ext uri="{BB962C8B-B14F-4D97-AF65-F5344CB8AC3E}">
        <p14:creationId xmlns:p14="http://schemas.microsoft.com/office/powerpoint/2010/main" val="322856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6F6787-944C-4E3E-8968-15EC18F6BD25}"/>
              </a:ext>
            </a:extLst>
          </p:cNvPr>
          <p:cNvPicPr>
            <a:picLocks noChangeAspect="1"/>
          </p:cNvPicPr>
          <p:nvPr/>
        </p:nvPicPr>
        <p:blipFill>
          <a:blip r:embed="rId2"/>
          <a:stretch>
            <a:fillRect/>
          </a:stretch>
        </p:blipFill>
        <p:spPr>
          <a:xfrm>
            <a:off x="926690" y="599359"/>
            <a:ext cx="10338619" cy="5705575"/>
          </a:xfrm>
          <a:prstGeom prst="rect">
            <a:avLst/>
          </a:prstGeom>
        </p:spPr>
      </p:pic>
    </p:spTree>
    <p:extLst>
      <p:ext uri="{BB962C8B-B14F-4D97-AF65-F5344CB8AC3E}">
        <p14:creationId xmlns:p14="http://schemas.microsoft.com/office/powerpoint/2010/main" val="4808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E9FD40-B797-4920-99C2-1C4245A4AF7F}"/>
              </a:ext>
            </a:extLst>
          </p:cNvPr>
          <p:cNvPicPr>
            <a:picLocks noChangeAspect="1"/>
          </p:cNvPicPr>
          <p:nvPr/>
        </p:nvPicPr>
        <p:blipFill>
          <a:blip r:embed="rId2"/>
          <a:stretch>
            <a:fillRect/>
          </a:stretch>
        </p:blipFill>
        <p:spPr>
          <a:xfrm>
            <a:off x="774291" y="1555528"/>
            <a:ext cx="10618839" cy="3746944"/>
          </a:xfrm>
          <a:prstGeom prst="rect">
            <a:avLst/>
          </a:prstGeom>
        </p:spPr>
      </p:pic>
    </p:spTree>
    <p:extLst>
      <p:ext uri="{BB962C8B-B14F-4D97-AF65-F5344CB8AC3E}">
        <p14:creationId xmlns:p14="http://schemas.microsoft.com/office/powerpoint/2010/main" val="959493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67</Words>
  <Application>Microsoft Office PowerPoint</Application>
  <PresentationFormat>Widescreen</PresentationFormat>
  <Paragraphs>14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2020-11-05T18:59:22Z</dcterms:modified>
</cp:coreProperties>
</file>