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1" r:id="rId4"/>
    <p:sldId id="270" r:id="rId5"/>
    <p:sldId id="267" r:id="rId6"/>
    <p:sldId id="268" r:id="rId7"/>
    <p:sldId id="272" r:id="rId8"/>
    <p:sldId id="269" r:id="rId9"/>
    <p:sldId id="258" r:id="rId10"/>
    <p:sldId id="273" r:id="rId11"/>
    <p:sldId id="259" r:id="rId12"/>
    <p:sldId id="260" r:id="rId13"/>
    <p:sldId id="274" r:id="rId14"/>
    <p:sldId id="261" r:id="rId15"/>
    <p:sldId id="262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1529" autoAdjust="0"/>
  </p:normalViewPr>
  <p:slideViewPr>
    <p:cSldViewPr snapToGrid="0" showGuides="1">
      <p:cViewPr varScale="1">
        <p:scale>
          <a:sx n="66" d="100"/>
          <a:sy n="66" d="100"/>
        </p:scale>
        <p:origin x="19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CADD575E-5A02-4A36-B8E2-D4AC27977BB0}"/>
  </pc:docChgLst>
  <pc:docChgLst>
    <pc:chgData name="Sarah Gothard" userId="0e53f415fda5f162" providerId="LiveId" clId="{17BFEA8E-0B44-4D40-A944-505BC1EFA8AD}"/>
    <pc:docChg chg="undo custSel mod modSld">
      <pc:chgData name="Sarah Gothard" userId="0e53f415fda5f162" providerId="LiveId" clId="{17BFEA8E-0B44-4D40-A944-505BC1EFA8AD}" dt="2019-10-19T00:25:07.927" v="17" actId="26606"/>
      <pc:docMkLst>
        <pc:docMk/>
      </pc:docMkLst>
      <pc:sldChg chg="addSp modSp mod setBg">
        <pc:chgData name="Sarah Gothard" userId="0e53f415fda5f162" providerId="LiveId" clId="{17BFEA8E-0B44-4D40-A944-505BC1EFA8AD}" dt="2019-10-19T00:24:13.794" v="0" actId="26606"/>
        <pc:sldMkLst>
          <pc:docMk/>
          <pc:sldMk cId="1924230781" sldId="256"/>
        </pc:sldMkLst>
        <pc:spChg chg="mod ord">
          <ac:chgData name="Sarah Gothard" userId="0e53f415fda5f162" providerId="LiveId" clId="{17BFEA8E-0B44-4D40-A944-505BC1EFA8AD}" dt="2019-10-19T00:24:13.794" v="0" actId="26606"/>
          <ac:spMkLst>
            <pc:docMk/>
            <pc:sldMk cId="1924230781" sldId="256"/>
            <ac:spMk id="4" creationId="{AFEC29D6-309B-4902-A4D3-46791DB28113}"/>
          </ac:spMkLst>
        </pc:spChg>
        <pc:spChg chg="add">
          <ac:chgData name="Sarah Gothard" userId="0e53f415fda5f162" providerId="LiveId" clId="{17BFEA8E-0B44-4D40-A944-505BC1EFA8AD}" dt="2019-10-19T00:24:13.794" v="0" actId="26606"/>
          <ac:spMkLst>
            <pc:docMk/>
            <pc:sldMk cId="1924230781" sldId="256"/>
            <ac:spMk id="9" creationId="{97B3FE1F-465D-4ECC-963E-411A6B9D0ED6}"/>
          </ac:spMkLst>
        </pc:spChg>
        <pc:spChg chg="add">
          <ac:chgData name="Sarah Gothard" userId="0e53f415fda5f162" providerId="LiveId" clId="{17BFEA8E-0B44-4D40-A944-505BC1EFA8AD}" dt="2019-10-19T00:24:13.794" v="0" actId="26606"/>
          <ac:spMkLst>
            <pc:docMk/>
            <pc:sldMk cId="1924230781" sldId="256"/>
            <ac:spMk id="11" creationId="{6FF5F78A-2E17-423D-8913-F994DD012AAD}"/>
          </ac:spMkLst>
        </pc:spChg>
        <pc:picChg chg="mod">
          <ac:chgData name="Sarah Gothard" userId="0e53f415fda5f162" providerId="LiveId" clId="{17BFEA8E-0B44-4D40-A944-505BC1EFA8AD}" dt="2019-10-19T00:24:13.794" v="0" actId="26606"/>
          <ac:picMkLst>
            <pc:docMk/>
            <pc:sldMk cId="1924230781" sldId="256"/>
            <ac:picMk id="3" creationId="{1E772B66-52BE-4F09-AE52-2D560B925490}"/>
          </ac:picMkLst>
        </pc:picChg>
      </pc:sldChg>
      <pc:sldChg chg="addSp modSp mod setBg">
        <pc:chgData name="Sarah Gothard" userId="0e53f415fda5f162" providerId="LiveId" clId="{17BFEA8E-0B44-4D40-A944-505BC1EFA8AD}" dt="2019-10-19T00:24:17.322" v="1" actId="26606"/>
        <pc:sldMkLst>
          <pc:docMk/>
          <pc:sldMk cId="2133722157" sldId="257"/>
        </pc:sldMkLst>
        <pc:spChg chg="mod ord">
          <ac:chgData name="Sarah Gothard" userId="0e53f415fda5f162" providerId="LiveId" clId="{17BFEA8E-0B44-4D40-A944-505BC1EFA8AD}" dt="2019-10-19T00:24:17.322" v="1" actId="26606"/>
          <ac:spMkLst>
            <pc:docMk/>
            <pc:sldMk cId="2133722157" sldId="257"/>
            <ac:spMk id="2" creationId="{8A7B1C38-4103-45E2-9F6A-8EF4720FC817}"/>
          </ac:spMkLst>
        </pc:spChg>
        <pc:spChg chg="add">
          <ac:chgData name="Sarah Gothard" userId="0e53f415fda5f162" providerId="LiveId" clId="{17BFEA8E-0B44-4D40-A944-505BC1EFA8AD}" dt="2019-10-19T00:24:17.322" v="1" actId="26606"/>
          <ac:spMkLst>
            <pc:docMk/>
            <pc:sldMk cId="2133722157" sldId="257"/>
            <ac:spMk id="8" creationId="{97B3FE1F-465D-4ECC-963E-411A6B9D0ED6}"/>
          </ac:spMkLst>
        </pc:spChg>
        <pc:spChg chg="add">
          <ac:chgData name="Sarah Gothard" userId="0e53f415fda5f162" providerId="LiveId" clId="{17BFEA8E-0B44-4D40-A944-505BC1EFA8AD}" dt="2019-10-19T00:24:17.322" v="1" actId="26606"/>
          <ac:spMkLst>
            <pc:docMk/>
            <pc:sldMk cId="2133722157" sldId="257"/>
            <ac:spMk id="10" creationId="{6FF5F78A-2E17-423D-8913-F994DD012AAD}"/>
          </ac:spMkLst>
        </pc:spChg>
        <pc:picChg chg="mod">
          <ac:chgData name="Sarah Gothard" userId="0e53f415fda5f162" providerId="LiveId" clId="{17BFEA8E-0B44-4D40-A944-505BC1EFA8AD}" dt="2019-10-19T00:24:17.322" v="1" actId="26606"/>
          <ac:picMkLst>
            <pc:docMk/>
            <pc:sldMk cId="2133722157" sldId="257"/>
            <ac:picMk id="3" creationId="{B88ACF62-5D94-48DB-8FD7-286440B1259A}"/>
          </ac:picMkLst>
        </pc:picChg>
      </pc:sldChg>
      <pc:sldChg chg="addSp modSp mod setBg">
        <pc:chgData name="Sarah Gothard" userId="0e53f415fda5f162" providerId="LiveId" clId="{17BFEA8E-0B44-4D40-A944-505BC1EFA8AD}" dt="2019-10-19T00:24:41.573" v="10" actId="26606"/>
        <pc:sldMkLst>
          <pc:docMk/>
          <pc:sldMk cId="230805019" sldId="258"/>
        </pc:sldMkLst>
        <pc:spChg chg="mod ord">
          <ac:chgData name="Sarah Gothard" userId="0e53f415fda5f162" providerId="LiveId" clId="{17BFEA8E-0B44-4D40-A944-505BC1EFA8AD}" dt="2019-10-19T00:24:41.573" v="10" actId="26606"/>
          <ac:spMkLst>
            <pc:docMk/>
            <pc:sldMk cId="230805019" sldId="258"/>
            <ac:spMk id="2" creationId="{8A7B1C38-4103-45E2-9F6A-8EF4720FC817}"/>
          </ac:spMkLst>
        </pc:spChg>
        <pc:spChg chg="add">
          <ac:chgData name="Sarah Gothard" userId="0e53f415fda5f162" providerId="LiveId" clId="{17BFEA8E-0B44-4D40-A944-505BC1EFA8AD}" dt="2019-10-19T00:24:41.573" v="10" actId="26606"/>
          <ac:spMkLst>
            <pc:docMk/>
            <pc:sldMk cId="230805019" sldId="258"/>
            <ac:spMk id="10" creationId="{97B3FE1F-465D-4ECC-963E-411A6B9D0ED6}"/>
          </ac:spMkLst>
        </pc:spChg>
        <pc:spChg chg="add">
          <ac:chgData name="Sarah Gothard" userId="0e53f415fda5f162" providerId="LiveId" clId="{17BFEA8E-0B44-4D40-A944-505BC1EFA8AD}" dt="2019-10-19T00:24:41.573" v="10" actId="26606"/>
          <ac:spMkLst>
            <pc:docMk/>
            <pc:sldMk cId="230805019" sldId="258"/>
            <ac:spMk id="12" creationId="{6FF5F78A-2E17-423D-8913-F994DD012AAD}"/>
          </ac:spMkLst>
        </pc:spChg>
        <pc:picChg chg="mod">
          <ac:chgData name="Sarah Gothard" userId="0e53f415fda5f162" providerId="LiveId" clId="{17BFEA8E-0B44-4D40-A944-505BC1EFA8AD}" dt="2019-10-19T00:24:41.573" v="10" actId="26606"/>
          <ac:picMkLst>
            <pc:docMk/>
            <pc:sldMk cId="230805019" sldId="258"/>
            <ac:picMk id="5" creationId="{7229AA9E-2639-47A1-8FB3-391DBE28FED8}"/>
          </ac:picMkLst>
        </pc:picChg>
      </pc:sldChg>
      <pc:sldChg chg="addSp modSp mod setBg">
        <pc:chgData name="Sarah Gothard" userId="0e53f415fda5f162" providerId="LiveId" clId="{17BFEA8E-0B44-4D40-A944-505BC1EFA8AD}" dt="2019-10-19T00:24:53.084" v="12" actId="26606"/>
        <pc:sldMkLst>
          <pc:docMk/>
          <pc:sldMk cId="4200332350" sldId="259"/>
        </pc:sldMkLst>
        <pc:spChg chg="mod ord">
          <ac:chgData name="Sarah Gothard" userId="0e53f415fda5f162" providerId="LiveId" clId="{17BFEA8E-0B44-4D40-A944-505BC1EFA8AD}" dt="2019-10-19T00:24:53.084" v="12" actId="26606"/>
          <ac:spMkLst>
            <pc:docMk/>
            <pc:sldMk cId="4200332350" sldId="259"/>
            <ac:spMk id="2" creationId="{8A7B1C38-4103-45E2-9F6A-8EF4720FC817}"/>
          </ac:spMkLst>
        </pc:spChg>
        <pc:spChg chg="add">
          <ac:chgData name="Sarah Gothard" userId="0e53f415fda5f162" providerId="LiveId" clId="{17BFEA8E-0B44-4D40-A944-505BC1EFA8AD}" dt="2019-10-19T00:24:53.084" v="12" actId="26606"/>
          <ac:spMkLst>
            <pc:docMk/>
            <pc:sldMk cId="4200332350" sldId="259"/>
            <ac:spMk id="12" creationId="{97B3FE1F-465D-4ECC-963E-411A6B9D0ED6}"/>
          </ac:spMkLst>
        </pc:spChg>
        <pc:spChg chg="add">
          <ac:chgData name="Sarah Gothard" userId="0e53f415fda5f162" providerId="LiveId" clId="{17BFEA8E-0B44-4D40-A944-505BC1EFA8AD}" dt="2019-10-19T00:24:53.084" v="12" actId="26606"/>
          <ac:spMkLst>
            <pc:docMk/>
            <pc:sldMk cId="4200332350" sldId="259"/>
            <ac:spMk id="14" creationId="{6FF5F78A-2E17-423D-8913-F994DD012AAD}"/>
          </ac:spMkLst>
        </pc:spChg>
        <pc:picChg chg="mod">
          <ac:chgData name="Sarah Gothard" userId="0e53f415fda5f162" providerId="LiveId" clId="{17BFEA8E-0B44-4D40-A944-505BC1EFA8AD}" dt="2019-10-19T00:24:53.084" v="12" actId="26606"/>
          <ac:picMkLst>
            <pc:docMk/>
            <pc:sldMk cId="4200332350" sldId="259"/>
            <ac:picMk id="7" creationId="{A03B969F-20D5-4367-A424-1C45E95744D9}"/>
          </ac:picMkLst>
        </pc:picChg>
      </pc:sldChg>
      <pc:sldChg chg="addSp modSp mod setBg">
        <pc:chgData name="Sarah Gothard" userId="0e53f415fda5f162" providerId="LiveId" clId="{17BFEA8E-0B44-4D40-A944-505BC1EFA8AD}" dt="2019-10-19T00:24:55.558" v="13" actId="26606"/>
        <pc:sldMkLst>
          <pc:docMk/>
          <pc:sldMk cId="635611497" sldId="260"/>
        </pc:sldMkLst>
        <pc:spChg chg="mod ord">
          <ac:chgData name="Sarah Gothard" userId="0e53f415fda5f162" providerId="LiveId" clId="{17BFEA8E-0B44-4D40-A944-505BC1EFA8AD}" dt="2019-10-19T00:24:55.558" v="13" actId="26606"/>
          <ac:spMkLst>
            <pc:docMk/>
            <pc:sldMk cId="635611497" sldId="260"/>
            <ac:spMk id="2" creationId="{8A7B1C38-4103-45E2-9F6A-8EF4720FC817}"/>
          </ac:spMkLst>
        </pc:spChg>
        <pc:spChg chg="add">
          <ac:chgData name="Sarah Gothard" userId="0e53f415fda5f162" providerId="LiveId" clId="{17BFEA8E-0B44-4D40-A944-505BC1EFA8AD}" dt="2019-10-19T00:24:55.558" v="13" actId="26606"/>
          <ac:spMkLst>
            <pc:docMk/>
            <pc:sldMk cId="635611497" sldId="260"/>
            <ac:spMk id="8" creationId="{97B3FE1F-465D-4ECC-963E-411A6B9D0ED6}"/>
          </ac:spMkLst>
        </pc:spChg>
        <pc:spChg chg="add">
          <ac:chgData name="Sarah Gothard" userId="0e53f415fda5f162" providerId="LiveId" clId="{17BFEA8E-0B44-4D40-A944-505BC1EFA8AD}" dt="2019-10-19T00:24:55.558" v="13" actId="26606"/>
          <ac:spMkLst>
            <pc:docMk/>
            <pc:sldMk cId="635611497" sldId="260"/>
            <ac:spMk id="10" creationId="{6FF5F78A-2E17-423D-8913-F994DD012AAD}"/>
          </ac:spMkLst>
        </pc:spChg>
        <pc:picChg chg="mod">
          <ac:chgData name="Sarah Gothard" userId="0e53f415fda5f162" providerId="LiveId" clId="{17BFEA8E-0B44-4D40-A944-505BC1EFA8AD}" dt="2019-10-19T00:24:55.558" v="13" actId="26606"/>
          <ac:picMkLst>
            <pc:docMk/>
            <pc:sldMk cId="635611497" sldId="260"/>
            <ac:picMk id="3" creationId="{27B7BBA3-A645-47C4-83C5-F58B74D91A55}"/>
          </ac:picMkLst>
        </pc:picChg>
      </pc:sldChg>
      <pc:sldChg chg="addSp modSp mod setBg">
        <pc:chgData name="Sarah Gothard" userId="0e53f415fda5f162" providerId="LiveId" clId="{17BFEA8E-0B44-4D40-A944-505BC1EFA8AD}" dt="2019-10-19T00:25:02.161" v="15" actId="26606"/>
        <pc:sldMkLst>
          <pc:docMk/>
          <pc:sldMk cId="3204039681" sldId="261"/>
        </pc:sldMkLst>
        <pc:spChg chg="mod ord">
          <ac:chgData name="Sarah Gothard" userId="0e53f415fda5f162" providerId="LiveId" clId="{17BFEA8E-0B44-4D40-A944-505BC1EFA8AD}" dt="2019-10-19T00:25:02.161" v="15" actId="26606"/>
          <ac:spMkLst>
            <pc:docMk/>
            <pc:sldMk cId="3204039681" sldId="261"/>
            <ac:spMk id="2" creationId="{8A7B1C38-4103-45E2-9F6A-8EF4720FC817}"/>
          </ac:spMkLst>
        </pc:spChg>
        <pc:spChg chg="add">
          <ac:chgData name="Sarah Gothard" userId="0e53f415fda5f162" providerId="LiveId" clId="{17BFEA8E-0B44-4D40-A944-505BC1EFA8AD}" dt="2019-10-19T00:25:02.161" v="15" actId="26606"/>
          <ac:spMkLst>
            <pc:docMk/>
            <pc:sldMk cId="3204039681" sldId="261"/>
            <ac:spMk id="9" creationId="{97B3FE1F-465D-4ECC-963E-411A6B9D0ED6}"/>
          </ac:spMkLst>
        </pc:spChg>
        <pc:spChg chg="add">
          <ac:chgData name="Sarah Gothard" userId="0e53f415fda5f162" providerId="LiveId" clId="{17BFEA8E-0B44-4D40-A944-505BC1EFA8AD}" dt="2019-10-19T00:25:02.161" v="15" actId="26606"/>
          <ac:spMkLst>
            <pc:docMk/>
            <pc:sldMk cId="3204039681" sldId="261"/>
            <ac:spMk id="11" creationId="{6FF5F78A-2E17-423D-8913-F994DD012AAD}"/>
          </ac:spMkLst>
        </pc:spChg>
        <pc:picChg chg="mod">
          <ac:chgData name="Sarah Gothard" userId="0e53f415fda5f162" providerId="LiveId" clId="{17BFEA8E-0B44-4D40-A944-505BC1EFA8AD}" dt="2019-10-19T00:25:02.161" v="15" actId="26606"/>
          <ac:picMkLst>
            <pc:docMk/>
            <pc:sldMk cId="3204039681" sldId="261"/>
            <ac:picMk id="4" creationId="{724E3F3F-6440-4651-8C7B-4ADAB53107AF}"/>
          </ac:picMkLst>
        </pc:picChg>
      </pc:sldChg>
      <pc:sldChg chg="addSp modSp mod setBg">
        <pc:chgData name="Sarah Gothard" userId="0e53f415fda5f162" providerId="LiveId" clId="{17BFEA8E-0B44-4D40-A944-505BC1EFA8AD}" dt="2019-10-19T00:25:04.724" v="16" actId="26606"/>
        <pc:sldMkLst>
          <pc:docMk/>
          <pc:sldMk cId="4223187810" sldId="262"/>
        </pc:sldMkLst>
        <pc:spChg chg="mod ord">
          <ac:chgData name="Sarah Gothard" userId="0e53f415fda5f162" providerId="LiveId" clId="{17BFEA8E-0B44-4D40-A944-505BC1EFA8AD}" dt="2019-10-19T00:25:04.724" v="16" actId="26606"/>
          <ac:spMkLst>
            <pc:docMk/>
            <pc:sldMk cId="4223187810" sldId="262"/>
            <ac:spMk id="2" creationId="{8A7B1C38-4103-45E2-9F6A-8EF4720FC817}"/>
          </ac:spMkLst>
        </pc:spChg>
        <pc:spChg chg="add">
          <ac:chgData name="Sarah Gothard" userId="0e53f415fda5f162" providerId="LiveId" clId="{17BFEA8E-0B44-4D40-A944-505BC1EFA8AD}" dt="2019-10-19T00:25:04.724" v="16" actId="26606"/>
          <ac:spMkLst>
            <pc:docMk/>
            <pc:sldMk cId="4223187810" sldId="262"/>
            <ac:spMk id="8" creationId="{97B3FE1F-465D-4ECC-963E-411A6B9D0ED6}"/>
          </ac:spMkLst>
        </pc:spChg>
        <pc:spChg chg="add">
          <ac:chgData name="Sarah Gothard" userId="0e53f415fda5f162" providerId="LiveId" clId="{17BFEA8E-0B44-4D40-A944-505BC1EFA8AD}" dt="2019-10-19T00:25:04.724" v="16" actId="26606"/>
          <ac:spMkLst>
            <pc:docMk/>
            <pc:sldMk cId="4223187810" sldId="262"/>
            <ac:spMk id="10" creationId="{6FF5F78A-2E17-423D-8913-F994DD012AAD}"/>
          </ac:spMkLst>
        </pc:spChg>
        <pc:picChg chg="mod">
          <ac:chgData name="Sarah Gothard" userId="0e53f415fda5f162" providerId="LiveId" clId="{17BFEA8E-0B44-4D40-A944-505BC1EFA8AD}" dt="2019-10-19T00:25:04.724" v="16" actId="26606"/>
          <ac:picMkLst>
            <pc:docMk/>
            <pc:sldMk cId="4223187810" sldId="262"/>
            <ac:picMk id="3" creationId="{709BDB29-1630-496D-9CC1-0F28E390B5B2}"/>
          </ac:picMkLst>
        </pc:picChg>
      </pc:sldChg>
      <pc:sldChg chg="addSp modSp mod setBg">
        <pc:chgData name="Sarah Gothard" userId="0e53f415fda5f162" providerId="LiveId" clId="{17BFEA8E-0B44-4D40-A944-505BC1EFA8AD}" dt="2019-10-19T00:24:26.572" v="4" actId="26606"/>
        <pc:sldMkLst>
          <pc:docMk/>
          <pc:sldMk cId="3393692791" sldId="267"/>
        </pc:sldMkLst>
        <pc:spChg chg="mod ord">
          <ac:chgData name="Sarah Gothard" userId="0e53f415fda5f162" providerId="LiveId" clId="{17BFEA8E-0B44-4D40-A944-505BC1EFA8AD}" dt="2019-10-19T00:24:26.572" v="4" actId="26606"/>
          <ac:spMkLst>
            <pc:docMk/>
            <pc:sldMk cId="3393692791" sldId="267"/>
            <ac:spMk id="2" creationId="{8A7B1C38-4103-45E2-9F6A-8EF4720FC817}"/>
          </ac:spMkLst>
        </pc:spChg>
        <pc:spChg chg="add">
          <ac:chgData name="Sarah Gothard" userId="0e53f415fda5f162" providerId="LiveId" clId="{17BFEA8E-0B44-4D40-A944-505BC1EFA8AD}" dt="2019-10-19T00:24:26.572" v="4" actId="26606"/>
          <ac:spMkLst>
            <pc:docMk/>
            <pc:sldMk cId="3393692791" sldId="267"/>
            <ac:spMk id="10" creationId="{97B3FE1F-465D-4ECC-963E-411A6B9D0ED6}"/>
          </ac:spMkLst>
        </pc:spChg>
        <pc:spChg chg="add">
          <ac:chgData name="Sarah Gothard" userId="0e53f415fda5f162" providerId="LiveId" clId="{17BFEA8E-0B44-4D40-A944-505BC1EFA8AD}" dt="2019-10-19T00:24:26.572" v="4" actId="26606"/>
          <ac:spMkLst>
            <pc:docMk/>
            <pc:sldMk cId="3393692791" sldId="267"/>
            <ac:spMk id="12" creationId="{6FF5F78A-2E17-423D-8913-F994DD012AAD}"/>
          </ac:spMkLst>
        </pc:spChg>
        <pc:picChg chg="mod">
          <ac:chgData name="Sarah Gothard" userId="0e53f415fda5f162" providerId="LiveId" clId="{17BFEA8E-0B44-4D40-A944-505BC1EFA8AD}" dt="2019-10-19T00:24:26.572" v="4" actId="26606"/>
          <ac:picMkLst>
            <pc:docMk/>
            <pc:sldMk cId="3393692791" sldId="267"/>
            <ac:picMk id="5" creationId="{8F1FE017-7059-47A4-865E-83626F3C2FDE}"/>
          </ac:picMkLst>
        </pc:picChg>
      </pc:sldChg>
      <pc:sldChg chg="addSp modSp mod setBg">
        <pc:chgData name="Sarah Gothard" userId="0e53f415fda5f162" providerId="LiveId" clId="{17BFEA8E-0B44-4D40-A944-505BC1EFA8AD}" dt="2019-10-19T00:24:29.365" v="5" actId="26606"/>
        <pc:sldMkLst>
          <pc:docMk/>
          <pc:sldMk cId="1292769015" sldId="268"/>
        </pc:sldMkLst>
        <pc:spChg chg="mod ord">
          <ac:chgData name="Sarah Gothard" userId="0e53f415fda5f162" providerId="LiveId" clId="{17BFEA8E-0B44-4D40-A944-505BC1EFA8AD}" dt="2019-10-19T00:24:29.365" v="5" actId="26606"/>
          <ac:spMkLst>
            <pc:docMk/>
            <pc:sldMk cId="1292769015" sldId="268"/>
            <ac:spMk id="2" creationId="{8A7B1C38-4103-45E2-9F6A-8EF4720FC817}"/>
          </ac:spMkLst>
        </pc:spChg>
        <pc:spChg chg="add">
          <ac:chgData name="Sarah Gothard" userId="0e53f415fda5f162" providerId="LiveId" clId="{17BFEA8E-0B44-4D40-A944-505BC1EFA8AD}" dt="2019-10-19T00:24:29.365" v="5" actId="26606"/>
          <ac:spMkLst>
            <pc:docMk/>
            <pc:sldMk cId="1292769015" sldId="268"/>
            <ac:spMk id="8" creationId="{97B3FE1F-465D-4ECC-963E-411A6B9D0ED6}"/>
          </ac:spMkLst>
        </pc:spChg>
        <pc:spChg chg="add">
          <ac:chgData name="Sarah Gothard" userId="0e53f415fda5f162" providerId="LiveId" clId="{17BFEA8E-0B44-4D40-A944-505BC1EFA8AD}" dt="2019-10-19T00:24:29.365" v="5" actId="26606"/>
          <ac:spMkLst>
            <pc:docMk/>
            <pc:sldMk cId="1292769015" sldId="268"/>
            <ac:spMk id="10" creationId="{6FF5F78A-2E17-423D-8913-F994DD012AAD}"/>
          </ac:spMkLst>
        </pc:spChg>
        <pc:picChg chg="mod">
          <ac:chgData name="Sarah Gothard" userId="0e53f415fda5f162" providerId="LiveId" clId="{17BFEA8E-0B44-4D40-A944-505BC1EFA8AD}" dt="2019-10-19T00:24:29.365" v="5" actId="26606"/>
          <ac:picMkLst>
            <pc:docMk/>
            <pc:sldMk cId="1292769015" sldId="268"/>
            <ac:picMk id="3" creationId="{69289A4C-CB1F-4EC8-8A65-17011909A686}"/>
          </ac:picMkLst>
        </pc:picChg>
      </pc:sldChg>
      <pc:sldChg chg="addSp modSp mod setBg">
        <pc:chgData name="Sarah Gothard" userId="0e53f415fda5f162" providerId="LiveId" clId="{17BFEA8E-0B44-4D40-A944-505BC1EFA8AD}" dt="2019-10-19T00:24:36.533" v="9" actId="26606"/>
        <pc:sldMkLst>
          <pc:docMk/>
          <pc:sldMk cId="1799027989" sldId="269"/>
        </pc:sldMkLst>
        <pc:spChg chg="mod ord">
          <ac:chgData name="Sarah Gothard" userId="0e53f415fda5f162" providerId="LiveId" clId="{17BFEA8E-0B44-4D40-A944-505BC1EFA8AD}" dt="2019-10-19T00:24:36.533" v="9" actId="26606"/>
          <ac:spMkLst>
            <pc:docMk/>
            <pc:sldMk cId="1799027989" sldId="269"/>
            <ac:spMk id="2" creationId="{8A7B1C38-4103-45E2-9F6A-8EF4720FC817}"/>
          </ac:spMkLst>
        </pc:spChg>
        <pc:spChg chg="add">
          <ac:chgData name="Sarah Gothard" userId="0e53f415fda5f162" providerId="LiveId" clId="{17BFEA8E-0B44-4D40-A944-505BC1EFA8AD}" dt="2019-10-19T00:24:36.533" v="9" actId="26606"/>
          <ac:spMkLst>
            <pc:docMk/>
            <pc:sldMk cId="1799027989" sldId="269"/>
            <ac:spMk id="9" creationId="{97B3FE1F-465D-4ECC-963E-411A6B9D0ED6}"/>
          </ac:spMkLst>
        </pc:spChg>
        <pc:spChg chg="add">
          <ac:chgData name="Sarah Gothard" userId="0e53f415fda5f162" providerId="LiveId" clId="{17BFEA8E-0B44-4D40-A944-505BC1EFA8AD}" dt="2019-10-19T00:24:36.533" v="9" actId="26606"/>
          <ac:spMkLst>
            <pc:docMk/>
            <pc:sldMk cId="1799027989" sldId="269"/>
            <ac:spMk id="11" creationId="{6FF5F78A-2E17-423D-8913-F994DD012AAD}"/>
          </ac:spMkLst>
        </pc:spChg>
        <pc:picChg chg="mod">
          <ac:chgData name="Sarah Gothard" userId="0e53f415fda5f162" providerId="LiveId" clId="{17BFEA8E-0B44-4D40-A944-505BC1EFA8AD}" dt="2019-10-19T00:24:36.533" v="9" actId="26606"/>
          <ac:picMkLst>
            <pc:docMk/>
            <pc:sldMk cId="1799027989" sldId="269"/>
            <ac:picMk id="4" creationId="{75BC8D25-BC55-482A-8FB8-B2014756B853}"/>
          </ac:picMkLst>
        </pc:picChg>
      </pc:sldChg>
      <pc:sldChg chg="addSp modSp mod setBg">
        <pc:chgData name="Sarah Gothard" userId="0e53f415fda5f162" providerId="LiveId" clId="{17BFEA8E-0B44-4D40-A944-505BC1EFA8AD}" dt="2019-10-19T00:24:23.312" v="3" actId="26606"/>
        <pc:sldMkLst>
          <pc:docMk/>
          <pc:sldMk cId="3193870695" sldId="270"/>
        </pc:sldMkLst>
        <pc:spChg chg="mod ord">
          <ac:chgData name="Sarah Gothard" userId="0e53f415fda5f162" providerId="LiveId" clId="{17BFEA8E-0B44-4D40-A944-505BC1EFA8AD}" dt="2019-10-19T00:24:23.312" v="3" actId="26606"/>
          <ac:spMkLst>
            <pc:docMk/>
            <pc:sldMk cId="3193870695" sldId="270"/>
            <ac:spMk id="2" creationId="{8A7B1C38-4103-45E2-9F6A-8EF4720FC817}"/>
          </ac:spMkLst>
        </pc:spChg>
        <pc:spChg chg="add">
          <ac:chgData name="Sarah Gothard" userId="0e53f415fda5f162" providerId="LiveId" clId="{17BFEA8E-0B44-4D40-A944-505BC1EFA8AD}" dt="2019-10-19T00:24:23.312" v="3" actId="26606"/>
          <ac:spMkLst>
            <pc:docMk/>
            <pc:sldMk cId="3193870695" sldId="270"/>
            <ac:spMk id="13" creationId="{97B3FE1F-465D-4ECC-963E-411A6B9D0ED6}"/>
          </ac:spMkLst>
        </pc:spChg>
        <pc:spChg chg="add">
          <ac:chgData name="Sarah Gothard" userId="0e53f415fda5f162" providerId="LiveId" clId="{17BFEA8E-0B44-4D40-A944-505BC1EFA8AD}" dt="2019-10-19T00:24:23.312" v="3" actId="26606"/>
          <ac:spMkLst>
            <pc:docMk/>
            <pc:sldMk cId="3193870695" sldId="270"/>
            <ac:spMk id="15" creationId="{6FF5F78A-2E17-423D-8913-F994DD012AAD}"/>
          </ac:spMkLst>
        </pc:spChg>
        <pc:picChg chg="mod">
          <ac:chgData name="Sarah Gothard" userId="0e53f415fda5f162" providerId="LiveId" clId="{17BFEA8E-0B44-4D40-A944-505BC1EFA8AD}" dt="2019-10-19T00:24:23.312" v="3" actId="26606"/>
          <ac:picMkLst>
            <pc:docMk/>
            <pc:sldMk cId="3193870695" sldId="270"/>
            <ac:picMk id="8" creationId="{02372C53-C5C2-43E8-AE01-2CE4B09DB7E2}"/>
          </ac:picMkLst>
        </pc:picChg>
      </pc:sldChg>
      <pc:sldChg chg="addSp modSp mod setBg">
        <pc:chgData name="Sarah Gothard" userId="0e53f415fda5f162" providerId="LiveId" clId="{17BFEA8E-0B44-4D40-A944-505BC1EFA8AD}" dt="2019-10-19T00:24:20.429" v="2" actId="26606"/>
        <pc:sldMkLst>
          <pc:docMk/>
          <pc:sldMk cId="3238513264" sldId="271"/>
        </pc:sldMkLst>
        <pc:spChg chg="add">
          <ac:chgData name="Sarah Gothard" userId="0e53f415fda5f162" providerId="LiveId" clId="{17BFEA8E-0B44-4D40-A944-505BC1EFA8AD}" dt="2019-10-19T00:24:20.429" v="2" actId="26606"/>
          <ac:spMkLst>
            <pc:docMk/>
            <pc:sldMk cId="3238513264" sldId="271"/>
            <ac:spMk id="9" creationId="{97B3FE1F-465D-4ECC-963E-411A6B9D0ED6}"/>
          </ac:spMkLst>
        </pc:spChg>
        <pc:spChg chg="add">
          <ac:chgData name="Sarah Gothard" userId="0e53f415fda5f162" providerId="LiveId" clId="{17BFEA8E-0B44-4D40-A944-505BC1EFA8AD}" dt="2019-10-19T00:24:20.429" v="2" actId="26606"/>
          <ac:spMkLst>
            <pc:docMk/>
            <pc:sldMk cId="3238513264" sldId="271"/>
            <ac:spMk id="11" creationId="{6FF5F78A-2E17-423D-8913-F994DD012AAD}"/>
          </ac:spMkLst>
        </pc:spChg>
        <pc:picChg chg="mod">
          <ac:chgData name="Sarah Gothard" userId="0e53f415fda5f162" providerId="LiveId" clId="{17BFEA8E-0B44-4D40-A944-505BC1EFA8AD}" dt="2019-10-19T00:24:20.429" v="2" actId="26606"/>
          <ac:picMkLst>
            <pc:docMk/>
            <pc:sldMk cId="3238513264" sldId="271"/>
            <ac:picMk id="4" creationId="{6AC86869-C161-462D-9E7C-44652ECAA68D}"/>
          </ac:picMkLst>
        </pc:picChg>
      </pc:sldChg>
      <pc:sldChg chg="addSp modSp mod setBg">
        <pc:chgData name="Sarah Gothard" userId="0e53f415fda5f162" providerId="LiveId" clId="{17BFEA8E-0B44-4D40-A944-505BC1EFA8AD}" dt="2019-10-19T00:24:32.722" v="6" actId="26606"/>
        <pc:sldMkLst>
          <pc:docMk/>
          <pc:sldMk cId="1696664121" sldId="272"/>
        </pc:sldMkLst>
        <pc:spChg chg="mod ord">
          <ac:chgData name="Sarah Gothard" userId="0e53f415fda5f162" providerId="LiveId" clId="{17BFEA8E-0B44-4D40-A944-505BC1EFA8AD}" dt="2019-10-19T00:24:32.722" v="6" actId="26606"/>
          <ac:spMkLst>
            <pc:docMk/>
            <pc:sldMk cId="1696664121" sldId="272"/>
            <ac:spMk id="2" creationId="{8A7B1C38-4103-45E2-9F6A-8EF4720FC817}"/>
          </ac:spMkLst>
        </pc:spChg>
        <pc:spChg chg="add">
          <ac:chgData name="Sarah Gothard" userId="0e53f415fda5f162" providerId="LiveId" clId="{17BFEA8E-0B44-4D40-A944-505BC1EFA8AD}" dt="2019-10-19T00:24:32.722" v="6" actId="26606"/>
          <ac:spMkLst>
            <pc:docMk/>
            <pc:sldMk cId="1696664121" sldId="272"/>
            <ac:spMk id="13" creationId="{97B3FE1F-465D-4ECC-963E-411A6B9D0ED6}"/>
          </ac:spMkLst>
        </pc:spChg>
        <pc:spChg chg="add">
          <ac:chgData name="Sarah Gothard" userId="0e53f415fda5f162" providerId="LiveId" clId="{17BFEA8E-0B44-4D40-A944-505BC1EFA8AD}" dt="2019-10-19T00:24:32.722" v="6" actId="26606"/>
          <ac:spMkLst>
            <pc:docMk/>
            <pc:sldMk cId="1696664121" sldId="272"/>
            <ac:spMk id="15" creationId="{6FF5F78A-2E17-423D-8913-F994DD012AAD}"/>
          </ac:spMkLst>
        </pc:spChg>
        <pc:picChg chg="mod">
          <ac:chgData name="Sarah Gothard" userId="0e53f415fda5f162" providerId="LiveId" clId="{17BFEA8E-0B44-4D40-A944-505BC1EFA8AD}" dt="2019-10-19T00:24:32.722" v="6" actId="26606"/>
          <ac:picMkLst>
            <pc:docMk/>
            <pc:sldMk cId="1696664121" sldId="272"/>
            <ac:picMk id="8" creationId="{02372C53-C5C2-43E8-AE01-2CE4B09DB7E2}"/>
          </ac:picMkLst>
        </pc:picChg>
      </pc:sldChg>
      <pc:sldChg chg="addSp modSp mod setBg">
        <pc:chgData name="Sarah Gothard" userId="0e53f415fda5f162" providerId="LiveId" clId="{17BFEA8E-0B44-4D40-A944-505BC1EFA8AD}" dt="2019-10-19T00:24:49.744" v="11" actId="26606"/>
        <pc:sldMkLst>
          <pc:docMk/>
          <pc:sldMk cId="3933305380" sldId="273"/>
        </pc:sldMkLst>
        <pc:spChg chg="mod ord">
          <ac:chgData name="Sarah Gothard" userId="0e53f415fda5f162" providerId="LiveId" clId="{17BFEA8E-0B44-4D40-A944-505BC1EFA8AD}" dt="2019-10-19T00:24:49.744" v="11" actId="26606"/>
          <ac:spMkLst>
            <pc:docMk/>
            <pc:sldMk cId="3933305380" sldId="273"/>
            <ac:spMk id="2" creationId="{8A7B1C38-4103-45E2-9F6A-8EF4720FC817}"/>
          </ac:spMkLst>
        </pc:spChg>
        <pc:spChg chg="add">
          <ac:chgData name="Sarah Gothard" userId="0e53f415fda5f162" providerId="LiveId" clId="{17BFEA8E-0B44-4D40-A944-505BC1EFA8AD}" dt="2019-10-19T00:24:49.744" v="11" actId="26606"/>
          <ac:spMkLst>
            <pc:docMk/>
            <pc:sldMk cId="3933305380" sldId="273"/>
            <ac:spMk id="13" creationId="{97B3FE1F-465D-4ECC-963E-411A6B9D0ED6}"/>
          </ac:spMkLst>
        </pc:spChg>
        <pc:spChg chg="add">
          <ac:chgData name="Sarah Gothard" userId="0e53f415fda5f162" providerId="LiveId" clId="{17BFEA8E-0B44-4D40-A944-505BC1EFA8AD}" dt="2019-10-19T00:24:49.744" v="11" actId="26606"/>
          <ac:spMkLst>
            <pc:docMk/>
            <pc:sldMk cId="3933305380" sldId="273"/>
            <ac:spMk id="15" creationId="{6FF5F78A-2E17-423D-8913-F994DD012AAD}"/>
          </ac:spMkLst>
        </pc:spChg>
        <pc:picChg chg="mod">
          <ac:chgData name="Sarah Gothard" userId="0e53f415fda5f162" providerId="LiveId" clId="{17BFEA8E-0B44-4D40-A944-505BC1EFA8AD}" dt="2019-10-19T00:24:49.744" v="11" actId="26606"/>
          <ac:picMkLst>
            <pc:docMk/>
            <pc:sldMk cId="3933305380" sldId="273"/>
            <ac:picMk id="8" creationId="{02372C53-C5C2-43E8-AE01-2CE4B09DB7E2}"/>
          </ac:picMkLst>
        </pc:picChg>
      </pc:sldChg>
      <pc:sldChg chg="addSp modSp mod setBg">
        <pc:chgData name="Sarah Gothard" userId="0e53f415fda5f162" providerId="LiveId" clId="{17BFEA8E-0B44-4D40-A944-505BC1EFA8AD}" dt="2019-10-19T00:24:58.415" v="14" actId="26606"/>
        <pc:sldMkLst>
          <pc:docMk/>
          <pc:sldMk cId="3485143602" sldId="274"/>
        </pc:sldMkLst>
        <pc:spChg chg="mod ord">
          <ac:chgData name="Sarah Gothard" userId="0e53f415fda5f162" providerId="LiveId" clId="{17BFEA8E-0B44-4D40-A944-505BC1EFA8AD}" dt="2019-10-19T00:24:58.415" v="14" actId="26606"/>
          <ac:spMkLst>
            <pc:docMk/>
            <pc:sldMk cId="3485143602" sldId="274"/>
            <ac:spMk id="2" creationId="{8A7B1C38-4103-45E2-9F6A-8EF4720FC817}"/>
          </ac:spMkLst>
        </pc:spChg>
        <pc:spChg chg="add">
          <ac:chgData name="Sarah Gothard" userId="0e53f415fda5f162" providerId="LiveId" clId="{17BFEA8E-0B44-4D40-A944-505BC1EFA8AD}" dt="2019-10-19T00:24:58.415" v="14" actId="26606"/>
          <ac:spMkLst>
            <pc:docMk/>
            <pc:sldMk cId="3485143602" sldId="274"/>
            <ac:spMk id="13" creationId="{97B3FE1F-465D-4ECC-963E-411A6B9D0ED6}"/>
          </ac:spMkLst>
        </pc:spChg>
        <pc:spChg chg="add">
          <ac:chgData name="Sarah Gothard" userId="0e53f415fda5f162" providerId="LiveId" clId="{17BFEA8E-0B44-4D40-A944-505BC1EFA8AD}" dt="2019-10-19T00:24:58.415" v="14" actId="26606"/>
          <ac:spMkLst>
            <pc:docMk/>
            <pc:sldMk cId="3485143602" sldId="274"/>
            <ac:spMk id="15" creationId="{6FF5F78A-2E17-423D-8913-F994DD012AAD}"/>
          </ac:spMkLst>
        </pc:spChg>
        <pc:picChg chg="mod">
          <ac:chgData name="Sarah Gothard" userId="0e53f415fda5f162" providerId="LiveId" clId="{17BFEA8E-0B44-4D40-A944-505BC1EFA8AD}" dt="2019-10-19T00:24:58.415" v="14" actId="26606"/>
          <ac:picMkLst>
            <pc:docMk/>
            <pc:sldMk cId="3485143602" sldId="274"/>
            <ac:picMk id="8" creationId="{02372C53-C5C2-43E8-AE01-2CE4B09DB7E2}"/>
          </ac:picMkLst>
        </pc:picChg>
      </pc:sldChg>
      <pc:sldChg chg="addSp modSp mod setBg">
        <pc:chgData name="Sarah Gothard" userId="0e53f415fda5f162" providerId="LiveId" clId="{17BFEA8E-0B44-4D40-A944-505BC1EFA8AD}" dt="2019-10-19T00:25:07.927" v="17" actId="26606"/>
        <pc:sldMkLst>
          <pc:docMk/>
          <pc:sldMk cId="572892981" sldId="275"/>
        </pc:sldMkLst>
        <pc:spChg chg="mod ord">
          <ac:chgData name="Sarah Gothard" userId="0e53f415fda5f162" providerId="LiveId" clId="{17BFEA8E-0B44-4D40-A944-505BC1EFA8AD}" dt="2019-10-19T00:25:07.927" v="17" actId="26606"/>
          <ac:spMkLst>
            <pc:docMk/>
            <pc:sldMk cId="572892981" sldId="275"/>
            <ac:spMk id="2" creationId="{8A7B1C38-4103-45E2-9F6A-8EF4720FC817}"/>
          </ac:spMkLst>
        </pc:spChg>
        <pc:spChg chg="add">
          <ac:chgData name="Sarah Gothard" userId="0e53f415fda5f162" providerId="LiveId" clId="{17BFEA8E-0B44-4D40-A944-505BC1EFA8AD}" dt="2019-10-19T00:25:07.927" v="17" actId="26606"/>
          <ac:spMkLst>
            <pc:docMk/>
            <pc:sldMk cId="572892981" sldId="275"/>
            <ac:spMk id="13" creationId="{97B3FE1F-465D-4ECC-963E-411A6B9D0ED6}"/>
          </ac:spMkLst>
        </pc:spChg>
        <pc:spChg chg="add">
          <ac:chgData name="Sarah Gothard" userId="0e53f415fda5f162" providerId="LiveId" clId="{17BFEA8E-0B44-4D40-A944-505BC1EFA8AD}" dt="2019-10-19T00:25:07.927" v="17" actId="26606"/>
          <ac:spMkLst>
            <pc:docMk/>
            <pc:sldMk cId="572892981" sldId="275"/>
            <ac:spMk id="15" creationId="{6FF5F78A-2E17-423D-8913-F994DD012AAD}"/>
          </ac:spMkLst>
        </pc:spChg>
        <pc:picChg chg="mod">
          <ac:chgData name="Sarah Gothard" userId="0e53f415fda5f162" providerId="LiveId" clId="{17BFEA8E-0B44-4D40-A944-505BC1EFA8AD}" dt="2019-10-19T00:25:07.927" v="17" actId="26606"/>
          <ac:picMkLst>
            <pc:docMk/>
            <pc:sldMk cId="572892981" sldId="275"/>
            <ac:picMk id="8" creationId="{02372C53-C5C2-43E8-AE01-2CE4B09DB7E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65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31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28657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6078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7631109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03671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42090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09115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1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4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6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8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5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7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43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08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2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21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7F1B597-F26C-4EAF-A163-38755C5479C0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911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882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772B66-52BE-4F09-AE52-2D560B925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7" y="2256706"/>
            <a:ext cx="10905066" cy="234458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EC29D6-309B-4902-A4D3-46791DB2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924230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372C53-C5C2-43E8-AE01-2CE4B09DB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7B1C38-4103-45E2-9F6A-8EF4720FC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933305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3B969F-20D5-4367-A424-1C45E9574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30" y="643467"/>
            <a:ext cx="10222139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7B1C38-4103-45E2-9F6A-8EF4720FC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200332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B7BBA3-A645-47C4-83C5-F58B74D91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7B1C38-4103-45E2-9F6A-8EF4720FC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635611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372C53-C5C2-43E8-AE01-2CE4B09DB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7B1C38-4103-45E2-9F6A-8EF4720FC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485143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4E3F3F-6440-4651-8C7B-4ADAB5310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7B1C38-4103-45E2-9F6A-8EF4720FC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204039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9BDB29-1630-496D-9CC1-0F28E390B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7B1C38-4103-45E2-9F6A-8EF4720FC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223187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372C53-C5C2-43E8-AE01-2CE4B09DB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7B1C38-4103-45E2-9F6A-8EF4720FC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7289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8ACF62-5D94-48DB-8FD7-286440B12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7B1C38-4103-45E2-9F6A-8EF4720FC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133722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C86869-C161-462D-9E7C-44652ECAA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13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372C53-C5C2-43E8-AE01-2CE4B09DB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7B1C38-4103-45E2-9F6A-8EF4720FC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193870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1FE017-7059-47A4-865E-83626F3C2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7B1C38-4103-45E2-9F6A-8EF4720FC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393692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289A4C-CB1F-4EC8-8A65-17011909A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30" y="643467"/>
            <a:ext cx="10222139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7B1C38-4103-45E2-9F6A-8EF4720FC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292769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372C53-C5C2-43E8-AE01-2CE4B09DB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7B1C38-4103-45E2-9F6A-8EF4720FC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696664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BC8D25-BC55-482A-8FB8-B2014756B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393" y="643467"/>
            <a:ext cx="10129213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7B1C38-4103-45E2-9F6A-8EF4720FC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99027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9AA9E-2639-47A1-8FB3-391DBE28F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7B1C38-4103-45E2-9F6A-8EF4720FC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30805019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Widescreen</PresentationFormat>
  <Paragraphs>17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Corbel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2019-10-19T00:25:07Z</dcterms:created>
  <dcterms:modified xsi:type="dcterms:W3CDTF">2019-10-19T00:25:11Z</dcterms:modified>
</cp:coreProperties>
</file>