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9"/>
  </p:notesMasterIdLst>
  <p:handoutMasterIdLst>
    <p:handoutMasterId r:id="rId10"/>
  </p:handoutMasterIdLst>
  <p:sldIdLst>
    <p:sldId id="273" r:id="rId2"/>
    <p:sldId id="259" r:id="rId3"/>
    <p:sldId id="274" r:id="rId4"/>
    <p:sldId id="275" r:id="rId5"/>
    <p:sldId id="276" r:id="rId6"/>
    <p:sldId id="277" r:id="rId7"/>
    <p:sldId id="27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1600"/>
    <a:srgbClr val="6C2400"/>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0AC9D-98B1-4AB0-A171-DDB234F10519}" v="29" dt="2020-04-27T16:27:57.412"/>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varScale="1">
        <p:scale>
          <a:sx n="66" d="100"/>
          <a:sy n="66" d="100"/>
        </p:scale>
        <p:origin x="91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A1E25F7A-E2B5-47EB-A3BE-1E2ACE53B8AC}"/>
    <pc:docChg chg="undo custSel addSld delSld modSld">
      <pc:chgData name="Sarah Gothard" userId="0e53f415fda5f162" providerId="LiveId" clId="{A1E25F7A-E2B5-47EB-A3BE-1E2ACE53B8AC}" dt="2020-04-25T00:35:27.437" v="92" actId="2696"/>
      <pc:docMkLst>
        <pc:docMk/>
      </pc:docMkLst>
      <pc:sldChg chg="addSp delSp modSp">
        <pc:chgData name="Sarah Gothard" userId="0e53f415fda5f162" providerId="LiveId" clId="{A1E25F7A-E2B5-47EB-A3BE-1E2ACE53B8AC}" dt="2020-04-25T00:29:53.266" v="61" actId="1076"/>
        <pc:sldMkLst>
          <pc:docMk/>
          <pc:sldMk cId="406854814" sldId="259"/>
        </pc:sldMkLst>
        <pc:spChg chg="del">
          <ac:chgData name="Sarah Gothard" userId="0e53f415fda5f162" providerId="LiveId" clId="{A1E25F7A-E2B5-47EB-A3BE-1E2ACE53B8AC}" dt="2020-04-25T00:24:10.279" v="28"/>
          <ac:spMkLst>
            <pc:docMk/>
            <pc:sldMk cId="406854814" sldId="259"/>
            <ac:spMk id="3" creationId="{BCB6D8CF-31C8-469C-AC77-9BC948CE6D72}"/>
          </ac:spMkLst>
        </pc:spChg>
        <pc:spChg chg="add">
          <ac:chgData name="Sarah Gothard" userId="0e53f415fda5f162" providerId="LiveId" clId="{A1E25F7A-E2B5-47EB-A3BE-1E2ACE53B8AC}" dt="2020-04-25T00:24:11.497" v="30"/>
          <ac:spMkLst>
            <pc:docMk/>
            <pc:sldMk cId="406854814" sldId="259"/>
            <ac:spMk id="7" creationId="{BFC8D371-AA15-4F25-8C36-EC87B76CAFAF}"/>
          </ac:spMkLst>
        </pc:spChg>
        <pc:picChg chg="del">
          <ac:chgData name="Sarah Gothard" userId="0e53f415fda5f162" providerId="LiveId" clId="{A1E25F7A-E2B5-47EB-A3BE-1E2ACE53B8AC}" dt="2020-04-25T00:24:11.100" v="29" actId="478"/>
          <ac:picMkLst>
            <pc:docMk/>
            <pc:sldMk cId="406854814" sldId="259"/>
            <ac:picMk id="2" creationId="{3C8D42C8-8EF2-4D9B-A2E2-CA0D03078608}"/>
          </ac:picMkLst>
        </pc:picChg>
        <pc:picChg chg="add mod">
          <ac:chgData name="Sarah Gothard" userId="0e53f415fda5f162" providerId="LiveId" clId="{A1E25F7A-E2B5-47EB-A3BE-1E2ACE53B8AC}" dt="2020-04-25T00:29:53.266" v="61" actId="1076"/>
          <ac:picMkLst>
            <pc:docMk/>
            <pc:sldMk cId="406854814" sldId="259"/>
            <ac:picMk id="5" creationId="{93ED95A6-7184-46DF-8501-DB23873EA373}"/>
          </ac:picMkLst>
        </pc:picChg>
        <pc:picChg chg="del mod">
          <ac:chgData name="Sarah Gothard" userId="0e53f415fda5f162" providerId="LiveId" clId="{A1E25F7A-E2B5-47EB-A3BE-1E2ACE53B8AC}" dt="2020-04-25T00:22:27.130" v="2" actId="478"/>
          <ac:picMkLst>
            <pc:docMk/>
            <pc:sldMk cId="406854814" sldId="259"/>
            <ac:picMk id="6" creationId="{17730E12-E79A-4A91-A611-2E10DC853812}"/>
          </ac:picMkLst>
        </pc:picChg>
      </pc:sldChg>
      <pc:sldChg chg="addSp delSp modSp">
        <pc:chgData name="Sarah Gothard" userId="0e53f415fda5f162" providerId="LiveId" clId="{A1E25F7A-E2B5-47EB-A3BE-1E2ACE53B8AC}" dt="2020-04-25T00:24:08.081" v="27" actId="1076"/>
        <pc:sldMkLst>
          <pc:docMk/>
          <pc:sldMk cId="4222139619" sldId="273"/>
        </pc:sldMkLst>
        <pc:spChg chg="mod">
          <ac:chgData name="Sarah Gothard" userId="0e53f415fda5f162" providerId="LiveId" clId="{A1E25F7A-E2B5-47EB-A3BE-1E2ACE53B8AC}" dt="2020-04-25T00:24:00.672" v="24" actId="1076"/>
          <ac:spMkLst>
            <pc:docMk/>
            <pc:sldMk cId="4222139619" sldId="273"/>
            <ac:spMk id="5" creationId="{83FA8688-947E-4A0E-A466-DABB3E9BCF27}"/>
          </ac:spMkLst>
        </pc:spChg>
        <pc:picChg chg="add mod">
          <ac:chgData name="Sarah Gothard" userId="0e53f415fda5f162" providerId="LiveId" clId="{A1E25F7A-E2B5-47EB-A3BE-1E2ACE53B8AC}" dt="2020-04-25T00:24:08.081" v="27" actId="1076"/>
          <ac:picMkLst>
            <pc:docMk/>
            <pc:sldMk cId="4222139619" sldId="273"/>
            <ac:picMk id="2" creationId="{2D02F659-F56D-44D1-87D3-88BE4F808CCD}"/>
          </ac:picMkLst>
        </pc:picChg>
        <pc:picChg chg="del">
          <ac:chgData name="Sarah Gothard" userId="0e53f415fda5f162" providerId="LiveId" clId="{A1E25F7A-E2B5-47EB-A3BE-1E2ACE53B8AC}" dt="2020-04-25T00:22:24.473" v="0" actId="478"/>
          <ac:picMkLst>
            <pc:docMk/>
            <pc:sldMk cId="4222139619" sldId="273"/>
            <ac:picMk id="3" creationId="{43A47110-7F55-48EF-BE1A-B186385F1E6D}"/>
          </ac:picMkLst>
        </pc:picChg>
      </pc:sldChg>
      <pc:sldChg chg="delSp del">
        <pc:chgData name="Sarah Gothard" userId="0e53f415fda5f162" providerId="LiveId" clId="{A1E25F7A-E2B5-47EB-A3BE-1E2ACE53B8AC}" dt="2020-04-25T00:24:15.943" v="31" actId="2696"/>
        <pc:sldMkLst>
          <pc:docMk/>
          <pc:sldMk cId="1922964039" sldId="274"/>
        </pc:sldMkLst>
        <pc:picChg chg="del">
          <ac:chgData name="Sarah Gothard" userId="0e53f415fda5f162" providerId="LiveId" clId="{A1E25F7A-E2B5-47EB-A3BE-1E2ACE53B8AC}" dt="2020-04-25T00:22:28.532" v="3" actId="478"/>
          <ac:picMkLst>
            <pc:docMk/>
            <pc:sldMk cId="1922964039" sldId="274"/>
            <ac:picMk id="5" creationId="{44B90AAB-0DCC-407D-B2E2-D547E1FF0495}"/>
          </ac:picMkLst>
        </pc:picChg>
      </pc:sldChg>
      <pc:sldChg chg="addSp modSp add">
        <pc:chgData name="Sarah Gothard" userId="0e53f415fda5f162" providerId="LiveId" clId="{A1E25F7A-E2B5-47EB-A3BE-1E2ACE53B8AC}" dt="2020-04-25T00:29:39.990" v="58" actId="1076"/>
        <pc:sldMkLst>
          <pc:docMk/>
          <pc:sldMk cId="3726582049" sldId="274"/>
        </pc:sldMkLst>
        <pc:picChg chg="add mod">
          <ac:chgData name="Sarah Gothard" userId="0e53f415fda5f162" providerId="LiveId" clId="{A1E25F7A-E2B5-47EB-A3BE-1E2ACE53B8AC}" dt="2020-04-25T00:29:39.990" v="58" actId="1076"/>
          <ac:picMkLst>
            <pc:docMk/>
            <pc:sldMk cId="3726582049" sldId="274"/>
            <ac:picMk id="2" creationId="{0B706B99-5FA7-4E93-A1D8-11527DE24AFB}"/>
          </ac:picMkLst>
        </pc:picChg>
      </pc:sldChg>
      <pc:sldChg chg="addSp modSp add">
        <pc:chgData name="Sarah Gothard" userId="0e53f415fda5f162" providerId="LiveId" clId="{A1E25F7A-E2B5-47EB-A3BE-1E2ACE53B8AC}" dt="2020-04-25T00:31:50.547" v="69" actId="1076"/>
        <pc:sldMkLst>
          <pc:docMk/>
          <pc:sldMk cId="2937203477" sldId="275"/>
        </pc:sldMkLst>
        <pc:picChg chg="add mod">
          <ac:chgData name="Sarah Gothard" userId="0e53f415fda5f162" providerId="LiveId" clId="{A1E25F7A-E2B5-47EB-A3BE-1E2ACE53B8AC}" dt="2020-04-25T00:31:50.547" v="69" actId="1076"/>
          <ac:picMkLst>
            <pc:docMk/>
            <pc:sldMk cId="2937203477" sldId="275"/>
            <ac:picMk id="2" creationId="{7B7D785B-3778-476F-ADDE-1F0DB06D29B5}"/>
          </ac:picMkLst>
        </pc:picChg>
      </pc:sldChg>
      <pc:sldChg chg="addSp modSp add">
        <pc:chgData name="Sarah Gothard" userId="0e53f415fda5f162" providerId="LiveId" clId="{A1E25F7A-E2B5-47EB-A3BE-1E2ACE53B8AC}" dt="2020-04-25T00:33:10.823" v="74" actId="1076"/>
        <pc:sldMkLst>
          <pc:docMk/>
          <pc:sldMk cId="3209684325" sldId="276"/>
        </pc:sldMkLst>
        <pc:picChg chg="add mod">
          <ac:chgData name="Sarah Gothard" userId="0e53f415fda5f162" providerId="LiveId" clId="{A1E25F7A-E2B5-47EB-A3BE-1E2ACE53B8AC}" dt="2020-04-25T00:33:10.823" v="74" actId="1076"/>
          <ac:picMkLst>
            <pc:docMk/>
            <pc:sldMk cId="3209684325" sldId="276"/>
            <ac:picMk id="2" creationId="{59D60640-E971-4BD8-8398-1EE0D1D9F0BD}"/>
          </ac:picMkLst>
        </pc:picChg>
      </pc:sldChg>
      <pc:sldChg chg="addSp modSp add">
        <pc:chgData name="Sarah Gothard" userId="0e53f415fda5f162" providerId="LiveId" clId="{A1E25F7A-E2B5-47EB-A3BE-1E2ACE53B8AC}" dt="2020-04-25T00:34:26.697" v="79" actId="1076"/>
        <pc:sldMkLst>
          <pc:docMk/>
          <pc:sldMk cId="1027378400" sldId="277"/>
        </pc:sldMkLst>
        <pc:picChg chg="add mod">
          <ac:chgData name="Sarah Gothard" userId="0e53f415fda5f162" providerId="LiveId" clId="{A1E25F7A-E2B5-47EB-A3BE-1E2ACE53B8AC}" dt="2020-04-25T00:34:26.697" v="79" actId="1076"/>
          <ac:picMkLst>
            <pc:docMk/>
            <pc:sldMk cId="1027378400" sldId="277"/>
            <ac:picMk id="2" creationId="{649A999F-421B-4009-BC49-4C301A5C042C}"/>
          </ac:picMkLst>
        </pc:picChg>
      </pc:sldChg>
      <pc:sldChg chg="addSp delSp del">
        <pc:chgData name="Sarah Gothard" userId="0e53f415fda5f162" providerId="LiveId" clId="{A1E25F7A-E2B5-47EB-A3BE-1E2ACE53B8AC}" dt="2020-04-25T00:24:16.017" v="36" actId="2696"/>
        <pc:sldMkLst>
          <pc:docMk/>
          <pc:sldMk cId="2611693584" sldId="277"/>
        </pc:sldMkLst>
        <pc:spChg chg="add del">
          <ac:chgData name="Sarah Gothard" userId="0e53f415fda5f162" providerId="LiveId" clId="{A1E25F7A-E2B5-47EB-A3BE-1E2ACE53B8AC}" dt="2020-04-25T00:23:52.560" v="22" actId="478"/>
          <ac:spMkLst>
            <pc:docMk/>
            <pc:sldMk cId="2611693584" sldId="277"/>
            <ac:spMk id="3" creationId="{BCB6D8CF-31C8-469C-AC77-9BC948CE6D72}"/>
          </ac:spMkLst>
        </pc:spChg>
        <pc:picChg chg="del">
          <ac:chgData name="Sarah Gothard" userId="0e53f415fda5f162" providerId="LiveId" clId="{A1E25F7A-E2B5-47EB-A3BE-1E2ACE53B8AC}" dt="2020-04-25T00:23:32.564" v="9" actId="478"/>
          <ac:picMkLst>
            <pc:docMk/>
            <pc:sldMk cId="2611693584" sldId="277"/>
            <ac:picMk id="5" creationId="{F9904476-5DA1-4D8C-80F6-5241B6D92CB2}"/>
          </ac:picMkLst>
        </pc:picChg>
      </pc:sldChg>
      <pc:sldChg chg="addSp delSp del">
        <pc:chgData name="Sarah Gothard" userId="0e53f415fda5f162" providerId="LiveId" clId="{A1E25F7A-E2B5-47EB-A3BE-1E2ACE53B8AC}" dt="2020-04-25T00:24:16.026" v="37" actId="2696"/>
        <pc:sldMkLst>
          <pc:docMk/>
          <pc:sldMk cId="254631638" sldId="278"/>
        </pc:sldMkLst>
        <pc:spChg chg="add del">
          <ac:chgData name="Sarah Gothard" userId="0e53f415fda5f162" providerId="LiveId" clId="{A1E25F7A-E2B5-47EB-A3BE-1E2ACE53B8AC}" dt="2020-04-25T00:23:40.069" v="14" actId="478"/>
          <ac:spMkLst>
            <pc:docMk/>
            <pc:sldMk cId="254631638" sldId="278"/>
            <ac:spMk id="3" creationId="{BCB6D8CF-31C8-469C-AC77-9BC948CE6D72}"/>
          </ac:spMkLst>
        </pc:spChg>
        <pc:picChg chg="add del">
          <ac:chgData name="Sarah Gothard" userId="0e53f415fda5f162" providerId="LiveId" clId="{A1E25F7A-E2B5-47EB-A3BE-1E2ACE53B8AC}" dt="2020-04-25T00:23:47.016" v="19" actId="478"/>
          <ac:picMkLst>
            <pc:docMk/>
            <pc:sldMk cId="254631638" sldId="278"/>
            <ac:picMk id="2" creationId="{3C8D42C8-8EF2-4D9B-A2E2-CA0D03078608}"/>
          </ac:picMkLst>
        </pc:picChg>
        <pc:picChg chg="add del">
          <ac:chgData name="Sarah Gothard" userId="0e53f415fda5f162" providerId="LiveId" clId="{A1E25F7A-E2B5-47EB-A3BE-1E2ACE53B8AC}" dt="2020-04-25T00:23:48.279" v="20" actId="478"/>
          <ac:picMkLst>
            <pc:docMk/>
            <pc:sldMk cId="254631638" sldId="278"/>
            <ac:picMk id="5" creationId="{44B90AAB-0DCC-407D-B2E2-D547E1FF0495}"/>
          </ac:picMkLst>
        </pc:picChg>
      </pc:sldChg>
      <pc:sldChg chg="addSp modSp add">
        <pc:chgData name="Sarah Gothard" userId="0e53f415fda5f162" providerId="LiveId" clId="{A1E25F7A-E2B5-47EB-A3BE-1E2ACE53B8AC}" dt="2020-04-25T00:35:23.928" v="84" actId="1076"/>
        <pc:sldMkLst>
          <pc:docMk/>
          <pc:sldMk cId="3735466506" sldId="278"/>
        </pc:sldMkLst>
        <pc:picChg chg="add mod">
          <ac:chgData name="Sarah Gothard" userId="0e53f415fda5f162" providerId="LiveId" clId="{A1E25F7A-E2B5-47EB-A3BE-1E2ACE53B8AC}" dt="2020-04-25T00:35:23.928" v="84" actId="1076"/>
          <ac:picMkLst>
            <pc:docMk/>
            <pc:sldMk cId="3735466506" sldId="278"/>
            <ac:picMk id="2" creationId="{EC645278-A16B-474F-A939-674C4BAB66C1}"/>
          </ac:picMkLst>
        </pc:picChg>
      </pc:sldChg>
      <pc:sldChg chg="add del">
        <pc:chgData name="Sarah Gothard" userId="0e53f415fda5f162" providerId="LiveId" clId="{A1E25F7A-E2B5-47EB-A3BE-1E2ACE53B8AC}" dt="2020-04-25T00:35:27.378" v="85" actId="2696"/>
        <pc:sldMkLst>
          <pc:docMk/>
          <pc:sldMk cId="2615724998" sldId="279"/>
        </pc:sldMkLst>
      </pc:sldChg>
      <pc:sldChg chg="delSp del">
        <pc:chgData name="Sarah Gothard" userId="0e53f415fda5f162" providerId="LiveId" clId="{A1E25F7A-E2B5-47EB-A3BE-1E2ACE53B8AC}" dt="2020-04-25T00:24:15.995" v="34" actId="2696"/>
        <pc:sldMkLst>
          <pc:docMk/>
          <pc:sldMk cId="3046116485" sldId="279"/>
        </pc:sldMkLst>
        <pc:picChg chg="del">
          <ac:chgData name="Sarah Gothard" userId="0e53f415fda5f162" providerId="LiveId" clId="{A1E25F7A-E2B5-47EB-A3BE-1E2ACE53B8AC}" dt="2020-04-25T00:23:29.367" v="7" actId="478"/>
          <ac:picMkLst>
            <pc:docMk/>
            <pc:sldMk cId="3046116485" sldId="279"/>
            <ac:picMk id="5" creationId="{5D059ECA-12AC-49D2-9515-BEC16FBBBE7C}"/>
          </ac:picMkLst>
        </pc:picChg>
      </pc:sldChg>
      <pc:sldChg chg="add del">
        <pc:chgData name="Sarah Gothard" userId="0e53f415fda5f162" providerId="LiveId" clId="{A1E25F7A-E2B5-47EB-A3BE-1E2ACE53B8AC}" dt="2020-04-25T00:35:27.390" v="86" actId="2696"/>
        <pc:sldMkLst>
          <pc:docMk/>
          <pc:sldMk cId="1242933738" sldId="280"/>
        </pc:sldMkLst>
      </pc:sldChg>
      <pc:sldChg chg="delSp del">
        <pc:chgData name="Sarah Gothard" userId="0e53f415fda5f162" providerId="LiveId" clId="{A1E25F7A-E2B5-47EB-A3BE-1E2ACE53B8AC}" dt="2020-04-25T00:24:16.008" v="35" actId="2696"/>
        <pc:sldMkLst>
          <pc:docMk/>
          <pc:sldMk cId="2203729696" sldId="280"/>
        </pc:sldMkLst>
        <pc:picChg chg="del">
          <ac:chgData name="Sarah Gothard" userId="0e53f415fda5f162" providerId="LiveId" clId="{A1E25F7A-E2B5-47EB-A3BE-1E2ACE53B8AC}" dt="2020-04-25T00:23:31.180" v="8" actId="478"/>
          <ac:picMkLst>
            <pc:docMk/>
            <pc:sldMk cId="2203729696" sldId="280"/>
            <ac:picMk id="5" creationId="{44B90AAB-0DCC-407D-B2E2-D547E1FF0495}"/>
          </ac:picMkLst>
        </pc:picChg>
      </pc:sldChg>
      <pc:sldChg chg="delSp modSp del">
        <pc:chgData name="Sarah Gothard" userId="0e53f415fda5f162" providerId="LiveId" clId="{A1E25F7A-E2B5-47EB-A3BE-1E2ACE53B8AC}" dt="2020-04-25T00:24:15.962" v="32" actId="2696"/>
        <pc:sldMkLst>
          <pc:docMk/>
          <pc:sldMk cId="94032112" sldId="281"/>
        </pc:sldMkLst>
        <pc:picChg chg="del mod">
          <ac:chgData name="Sarah Gothard" userId="0e53f415fda5f162" providerId="LiveId" clId="{A1E25F7A-E2B5-47EB-A3BE-1E2ACE53B8AC}" dt="2020-04-25T00:22:30.017" v="5" actId="478"/>
          <ac:picMkLst>
            <pc:docMk/>
            <pc:sldMk cId="94032112" sldId="281"/>
            <ac:picMk id="5" creationId="{DF541DDB-25A3-4589-8547-20E66B112867}"/>
          </ac:picMkLst>
        </pc:picChg>
      </pc:sldChg>
      <pc:sldChg chg="add del">
        <pc:chgData name="Sarah Gothard" userId="0e53f415fda5f162" providerId="LiveId" clId="{A1E25F7A-E2B5-47EB-A3BE-1E2ACE53B8AC}" dt="2020-04-25T00:35:27.401" v="87" actId="2696"/>
        <pc:sldMkLst>
          <pc:docMk/>
          <pc:sldMk cId="1318213719" sldId="281"/>
        </pc:sldMkLst>
      </pc:sldChg>
      <pc:sldChg chg="delSp del">
        <pc:chgData name="Sarah Gothard" userId="0e53f415fda5f162" providerId="LiveId" clId="{A1E25F7A-E2B5-47EB-A3BE-1E2ACE53B8AC}" dt="2020-04-25T00:24:15.977" v="33" actId="2696"/>
        <pc:sldMkLst>
          <pc:docMk/>
          <pc:sldMk cId="621035764" sldId="282"/>
        </pc:sldMkLst>
        <pc:picChg chg="del">
          <ac:chgData name="Sarah Gothard" userId="0e53f415fda5f162" providerId="LiveId" clId="{A1E25F7A-E2B5-47EB-A3BE-1E2ACE53B8AC}" dt="2020-04-25T00:23:27.757" v="6" actId="478"/>
          <ac:picMkLst>
            <pc:docMk/>
            <pc:sldMk cId="621035764" sldId="282"/>
            <ac:picMk id="5" creationId="{44B90AAB-0DCC-407D-B2E2-D547E1FF0495}"/>
          </ac:picMkLst>
        </pc:picChg>
      </pc:sldChg>
      <pc:sldChg chg="add del">
        <pc:chgData name="Sarah Gothard" userId="0e53f415fda5f162" providerId="LiveId" clId="{A1E25F7A-E2B5-47EB-A3BE-1E2ACE53B8AC}" dt="2020-04-25T00:35:27.409" v="88" actId="2696"/>
        <pc:sldMkLst>
          <pc:docMk/>
          <pc:sldMk cId="2281916674" sldId="282"/>
        </pc:sldMkLst>
      </pc:sldChg>
      <pc:sldChg chg="add del">
        <pc:chgData name="Sarah Gothard" userId="0e53f415fda5f162" providerId="LiveId" clId="{A1E25F7A-E2B5-47EB-A3BE-1E2ACE53B8AC}" dt="2020-04-25T00:35:27.418" v="89" actId="2696"/>
        <pc:sldMkLst>
          <pc:docMk/>
          <pc:sldMk cId="1626953419" sldId="283"/>
        </pc:sldMkLst>
      </pc:sldChg>
      <pc:sldChg chg="add del">
        <pc:chgData name="Sarah Gothard" userId="0e53f415fda5f162" providerId="LiveId" clId="{A1E25F7A-E2B5-47EB-A3BE-1E2ACE53B8AC}" dt="2020-04-25T00:35:27.426" v="90" actId="2696"/>
        <pc:sldMkLst>
          <pc:docMk/>
          <pc:sldMk cId="1305570394" sldId="284"/>
        </pc:sldMkLst>
      </pc:sldChg>
      <pc:sldChg chg="add del">
        <pc:chgData name="Sarah Gothard" userId="0e53f415fda5f162" providerId="LiveId" clId="{A1E25F7A-E2B5-47EB-A3BE-1E2ACE53B8AC}" dt="2020-04-25T00:35:27.431" v="91" actId="2696"/>
        <pc:sldMkLst>
          <pc:docMk/>
          <pc:sldMk cId="1761589517" sldId="285"/>
        </pc:sldMkLst>
      </pc:sldChg>
      <pc:sldChg chg="add del">
        <pc:chgData name="Sarah Gothard" userId="0e53f415fda5f162" providerId="LiveId" clId="{A1E25F7A-E2B5-47EB-A3BE-1E2ACE53B8AC}" dt="2020-04-25T00:35:27.437" v="92" actId="2696"/>
        <pc:sldMkLst>
          <pc:docMk/>
          <pc:sldMk cId="2208649890" sldId="286"/>
        </pc:sldMkLst>
      </pc:sldChg>
    </pc:docChg>
  </pc:docChgLst>
  <pc:docChgLst>
    <pc:chgData name="Sarah Gothard" userId="0e53f415fda5f162" providerId="LiveId" clId="{72D0AC9D-98B1-4AB0-A171-DDB234F10519}"/>
    <pc:docChg chg="custSel modSld">
      <pc:chgData name="Sarah Gothard" userId="0e53f415fda5f162" providerId="LiveId" clId="{72D0AC9D-98B1-4AB0-A171-DDB234F10519}" dt="2020-04-27T16:27:57.411" v="13"/>
      <pc:docMkLst>
        <pc:docMk/>
      </pc:docMkLst>
      <pc:sldChg chg="addSp delSp">
        <pc:chgData name="Sarah Gothard" userId="0e53f415fda5f162" providerId="LiveId" clId="{72D0AC9D-98B1-4AB0-A171-DDB234F10519}" dt="2020-04-27T16:27:39.344" v="3"/>
        <pc:sldMkLst>
          <pc:docMk/>
          <pc:sldMk cId="406854814" sldId="259"/>
        </pc:sldMkLst>
        <pc:spChg chg="del">
          <ac:chgData name="Sarah Gothard" userId="0e53f415fda5f162" providerId="LiveId" clId="{72D0AC9D-98B1-4AB0-A171-DDB234F10519}" dt="2020-04-27T16:27:39.039" v="2" actId="478"/>
          <ac:spMkLst>
            <pc:docMk/>
            <pc:sldMk cId="406854814" sldId="259"/>
            <ac:spMk id="4" creationId="{3392A2FA-7C66-4D03-AB34-0021BC4AD5F1}"/>
          </ac:spMkLst>
        </pc:spChg>
        <pc:spChg chg="add">
          <ac:chgData name="Sarah Gothard" userId="0e53f415fda5f162" providerId="LiveId" clId="{72D0AC9D-98B1-4AB0-A171-DDB234F10519}" dt="2020-04-27T16:27:39.344" v="3"/>
          <ac:spMkLst>
            <pc:docMk/>
            <pc:sldMk cId="406854814" sldId="259"/>
            <ac:spMk id="6" creationId="{C106549F-8AFC-4716-BA6E-BE00156CB5DF}"/>
          </ac:spMkLst>
        </pc:spChg>
      </pc:sldChg>
      <pc:sldChg chg="addSp delSp">
        <pc:chgData name="Sarah Gothard" userId="0e53f415fda5f162" providerId="LiveId" clId="{72D0AC9D-98B1-4AB0-A171-DDB234F10519}" dt="2020-04-27T16:27:33.550" v="1"/>
        <pc:sldMkLst>
          <pc:docMk/>
          <pc:sldMk cId="4222139619" sldId="273"/>
        </pc:sldMkLst>
        <pc:spChg chg="del">
          <ac:chgData name="Sarah Gothard" userId="0e53f415fda5f162" providerId="LiveId" clId="{72D0AC9D-98B1-4AB0-A171-DDB234F10519}" dt="2020-04-27T16:27:32.835" v="0" actId="478"/>
          <ac:spMkLst>
            <pc:docMk/>
            <pc:sldMk cId="4222139619" sldId="273"/>
            <ac:spMk id="6" creationId="{FE44E25F-37D4-474C-BCB5-C5332BB7A09B}"/>
          </ac:spMkLst>
        </pc:spChg>
        <pc:spChg chg="add">
          <ac:chgData name="Sarah Gothard" userId="0e53f415fda5f162" providerId="LiveId" clId="{72D0AC9D-98B1-4AB0-A171-DDB234F10519}" dt="2020-04-27T16:27:33.550" v="1"/>
          <ac:spMkLst>
            <pc:docMk/>
            <pc:sldMk cId="4222139619" sldId="273"/>
            <ac:spMk id="7" creationId="{11E67CEC-475C-4D87-B63C-079801803CF1}"/>
          </ac:spMkLst>
        </pc:spChg>
      </pc:sldChg>
      <pc:sldChg chg="addSp delSp">
        <pc:chgData name="Sarah Gothard" userId="0e53f415fda5f162" providerId="LiveId" clId="{72D0AC9D-98B1-4AB0-A171-DDB234F10519}" dt="2020-04-27T16:27:42.274" v="5"/>
        <pc:sldMkLst>
          <pc:docMk/>
          <pc:sldMk cId="3726582049" sldId="274"/>
        </pc:sldMkLst>
        <pc:spChg chg="del">
          <ac:chgData name="Sarah Gothard" userId="0e53f415fda5f162" providerId="LiveId" clId="{72D0AC9D-98B1-4AB0-A171-DDB234F10519}" dt="2020-04-27T16:27:42.027" v="4" actId="478"/>
          <ac:spMkLst>
            <pc:docMk/>
            <pc:sldMk cId="3726582049" sldId="274"/>
            <ac:spMk id="4" creationId="{3392A2FA-7C66-4D03-AB34-0021BC4AD5F1}"/>
          </ac:spMkLst>
        </pc:spChg>
        <pc:spChg chg="add">
          <ac:chgData name="Sarah Gothard" userId="0e53f415fda5f162" providerId="LiveId" clId="{72D0AC9D-98B1-4AB0-A171-DDB234F10519}" dt="2020-04-27T16:27:42.274" v="5"/>
          <ac:spMkLst>
            <pc:docMk/>
            <pc:sldMk cId="3726582049" sldId="274"/>
            <ac:spMk id="5" creationId="{683A052C-E156-465B-8F39-38606F944011}"/>
          </ac:spMkLst>
        </pc:spChg>
      </pc:sldChg>
      <pc:sldChg chg="addSp delSp">
        <pc:chgData name="Sarah Gothard" userId="0e53f415fda5f162" providerId="LiveId" clId="{72D0AC9D-98B1-4AB0-A171-DDB234F10519}" dt="2020-04-27T16:27:44.866" v="7"/>
        <pc:sldMkLst>
          <pc:docMk/>
          <pc:sldMk cId="2937203477" sldId="275"/>
        </pc:sldMkLst>
        <pc:spChg chg="del">
          <ac:chgData name="Sarah Gothard" userId="0e53f415fda5f162" providerId="LiveId" clId="{72D0AC9D-98B1-4AB0-A171-DDB234F10519}" dt="2020-04-27T16:27:44.646" v="6" actId="478"/>
          <ac:spMkLst>
            <pc:docMk/>
            <pc:sldMk cId="2937203477" sldId="275"/>
            <ac:spMk id="4" creationId="{3392A2FA-7C66-4D03-AB34-0021BC4AD5F1}"/>
          </ac:spMkLst>
        </pc:spChg>
        <pc:spChg chg="add">
          <ac:chgData name="Sarah Gothard" userId="0e53f415fda5f162" providerId="LiveId" clId="{72D0AC9D-98B1-4AB0-A171-DDB234F10519}" dt="2020-04-27T16:27:44.866" v="7"/>
          <ac:spMkLst>
            <pc:docMk/>
            <pc:sldMk cId="2937203477" sldId="275"/>
            <ac:spMk id="5" creationId="{A36DA0C6-4E46-48D2-B6A6-C12B4DF5EB56}"/>
          </ac:spMkLst>
        </pc:spChg>
      </pc:sldChg>
      <pc:sldChg chg="addSp delSp">
        <pc:chgData name="Sarah Gothard" userId="0e53f415fda5f162" providerId="LiveId" clId="{72D0AC9D-98B1-4AB0-A171-DDB234F10519}" dt="2020-04-27T16:27:49.599" v="9"/>
        <pc:sldMkLst>
          <pc:docMk/>
          <pc:sldMk cId="3209684325" sldId="276"/>
        </pc:sldMkLst>
        <pc:spChg chg="del">
          <ac:chgData name="Sarah Gothard" userId="0e53f415fda5f162" providerId="LiveId" clId="{72D0AC9D-98B1-4AB0-A171-DDB234F10519}" dt="2020-04-27T16:27:49.344" v="8" actId="478"/>
          <ac:spMkLst>
            <pc:docMk/>
            <pc:sldMk cId="3209684325" sldId="276"/>
            <ac:spMk id="4" creationId="{3392A2FA-7C66-4D03-AB34-0021BC4AD5F1}"/>
          </ac:spMkLst>
        </pc:spChg>
        <pc:spChg chg="add">
          <ac:chgData name="Sarah Gothard" userId="0e53f415fda5f162" providerId="LiveId" clId="{72D0AC9D-98B1-4AB0-A171-DDB234F10519}" dt="2020-04-27T16:27:49.599" v="9"/>
          <ac:spMkLst>
            <pc:docMk/>
            <pc:sldMk cId="3209684325" sldId="276"/>
            <ac:spMk id="5" creationId="{952269B7-631E-45C6-9B46-87477CE4DE15}"/>
          </ac:spMkLst>
        </pc:spChg>
      </pc:sldChg>
      <pc:sldChg chg="addSp delSp">
        <pc:chgData name="Sarah Gothard" userId="0e53f415fda5f162" providerId="LiveId" clId="{72D0AC9D-98B1-4AB0-A171-DDB234F10519}" dt="2020-04-27T16:27:53.724" v="11"/>
        <pc:sldMkLst>
          <pc:docMk/>
          <pc:sldMk cId="1027378400" sldId="277"/>
        </pc:sldMkLst>
        <pc:spChg chg="del">
          <ac:chgData name="Sarah Gothard" userId="0e53f415fda5f162" providerId="LiveId" clId="{72D0AC9D-98B1-4AB0-A171-DDB234F10519}" dt="2020-04-27T16:27:53.470" v="10" actId="478"/>
          <ac:spMkLst>
            <pc:docMk/>
            <pc:sldMk cId="1027378400" sldId="277"/>
            <ac:spMk id="4" creationId="{3392A2FA-7C66-4D03-AB34-0021BC4AD5F1}"/>
          </ac:spMkLst>
        </pc:spChg>
        <pc:spChg chg="add">
          <ac:chgData name="Sarah Gothard" userId="0e53f415fda5f162" providerId="LiveId" clId="{72D0AC9D-98B1-4AB0-A171-DDB234F10519}" dt="2020-04-27T16:27:53.724" v="11"/>
          <ac:spMkLst>
            <pc:docMk/>
            <pc:sldMk cId="1027378400" sldId="277"/>
            <ac:spMk id="5" creationId="{94F6AB5C-8425-4AF2-8509-1E2124DCF95D}"/>
          </ac:spMkLst>
        </pc:spChg>
      </pc:sldChg>
      <pc:sldChg chg="addSp delSp">
        <pc:chgData name="Sarah Gothard" userId="0e53f415fda5f162" providerId="LiveId" clId="{72D0AC9D-98B1-4AB0-A171-DDB234F10519}" dt="2020-04-27T16:27:57.411" v="13"/>
        <pc:sldMkLst>
          <pc:docMk/>
          <pc:sldMk cId="3735466506" sldId="278"/>
        </pc:sldMkLst>
        <pc:spChg chg="del">
          <ac:chgData name="Sarah Gothard" userId="0e53f415fda5f162" providerId="LiveId" clId="{72D0AC9D-98B1-4AB0-A171-DDB234F10519}" dt="2020-04-27T16:27:57.086" v="12" actId="478"/>
          <ac:spMkLst>
            <pc:docMk/>
            <pc:sldMk cId="3735466506" sldId="278"/>
            <ac:spMk id="4" creationId="{3392A2FA-7C66-4D03-AB34-0021BC4AD5F1}"/>
          </ac:spMkLst>
        </pc:spChg>
        <pc:spChg chg="add">
          <ac:chgData name="Sarah Gothard" userId="0e53f415fda5f162" providerId="LiveId" clId="{72D0AC9D-98B1-4AB0-A171-DDB234F10519}" dt="2020-04-27T16:27:57.411" v="13"/>
          <ac:spMkLst>
            <pc:docMk/>
            <pc:sldMk cId="3735466506" sldId="278"/>
            <ac:spMk id="5" creationId="{F5207352-0533-4362-B215-53CC4D19AD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4/27/2020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4/27/2020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4/27/2020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4/27/2020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4/27/2020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21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4/27/2020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71" y="47274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D02F659-F56D-44D1-87D3-88BE4F808CCD}"/>
              </a:ext>
            </a:extLst>
          </p:cNvPr>
          <p:cNvPicPr>
            <a:picLocks noChangeAspect="1"/>
          </p:cNvPicPr>
          <p:nvPr/>
        </p:nvPicPr>
        <p:blipFill>
          <a:blip r:embed="rId3"/>
          <a:stretch>
            <a:fillRect/>
          </a:stretch>
        </p:blipFill>
        <p:spPr>
          <a:xfrm>
            <a:off x="979713" y="2735755"/>
            <a:ext cx="10232571" cy="1386488"/>
          </a:xfrm>
          <a:prstGeom prst="rect">
            <a:avLst/>
          </a:prstGeom>
        </p:spPr>
      </p:pic>
      <p:sp>
        <p:nvSpPr>
          <p:cNvPr id="7" name="Footer Placeholder 3">
            <a:extLst>
              <a:ext uri="{FF2B5EF4-FFF2-40B4-BE49-F238E27FC236}">
                <a16:creationId xmlns:a16="http://schemas.microsoft.com/office/drawing/2014/main" id="{11E67CEC-475C-4D87-B63C-079801803C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22213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3ED95A6-7184-46DF-8501-DB23873EA373}"/>
              </a:ext>
            </a:extLst>
          </p:cNvPr>
          <p:cNvPicPr>
            <a:picLocks noChangeAspect="1"/>
          </p:cNvPicPr>
          <p:nvPr/>
        </p:nvPicPr>
        <p:blipFill>
          <a:blip r:embed="rId2"/>
          <a:stretch>
            <a:fillRect/>
          </a:stretch>
        </p:blipFill>
        <p:spPr>
          <a:xfrm>
            <a:off x="588566" y="848240"/>
            <a:ext cx="11014868" cy="5161519"/>
          </a:xfrm>
          <a:prstGeom prst="rect">
            <a:avLst/>
          </a:prstGeom>
        </p:spPr>
      </p:pic>
      <p:sp>
        <p:nvSpPr>
          <p:cNvPr id="6" name="Footer Placeholder 3">
            <a:extLst>
              <a:ext uri="{FF2B5EF4-FFF2-40B4-BE49-F238E27FC236}">
                <a16:creationId xmlns:a16="http://schemas.microsoft.com/office/drawing/2014/main" id="{C106549F-8AFC-4716-BA6E-BE00156CB5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B706B99-5FA7-4E93-A1D8-11527DE24AFB}"/>
              </a:ext>
            </a:extLst>
          </p:cNvPr>
          <p:cNvPicPr>
            <a:picLocks noChangeAspect="1"/>
          </p:cNvPicPr>
          <p:nvPr/>
        </p:nvPicPr>
        <p:blipFill>
          <a:blip r:embed="rId2"/>
          <a:stretch>
            <a:fillRect/>
          </a:stretch>
        </p:blipFill>
        <p:spPr>
          <a:xfrm>
            <a:off x="592812" y="694883"/>
            <a:ext cx="11006373" cy="5468234"/>
          </a:xfrm>
          <a:prstGeom prst="rect">
            <a:avLst/>
          </a:prstGeom>
        </p:spPr>
      </p:pic>
      <p:sp>
        <p:nvSpPr>
          <p:cNvPr id="5" name="Footer Placeholder 3">
            <a:extLst>
              <a:ext uri="{FF2B5EF4-FFF2-40B4-BE49-F238E27FC236}">
                <a16:creationId xmlns:a16="http://schemas.microsoft.com/office/drawing/2014/main" id="{683A052C-E156-465B-8F39-38606F94401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72658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B7D785B-3778-476F-ADDE-1F0DB06D29B5}"/>
              </a:ext>
            </a:extLst>
          </p:cNvPr>
          <p:cNvPicPr>
            <a:picLocks noChangeAspect="1"/>
          </p:cNvPicPr>
          <p:nvPr/>
        </p:nvPicPr>
        <p:blipFill>
          <a:blip r:embed="rId2"/>
          <a:stretch>
            <a:fillRect/>
          </a:stretch>
        </p:blipFill>
        <p:spPr>
          <a:xfrm>
            <a:off x="616857" y="861497"/>
            <a:ext cx="10958286" cy="5135005"/>
          </a:xfrm>
          <a:prstGeom prst="rect">
            <a:avLst/>
          </a:prstGeom>
        </p:spPr>
      </p:pic>
      <p:sp>
        <p:nvSpPr>
          <p:cNvPr id="5" name="Footer Placeholder 3">
            <a:extLst>
              <a:ext uri="{FF2B5EF4-FFF2-40B4-BE49-F238E27FC236}">
                <a16:creationId xmlns:a16="http://schemas.microsoft.com/office/drawing/2014/main" id="{A36DA0C6-4E46-48D2-B6A6-C12B4DF5EB5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93720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59D60640-E971-4BD8-8398-1EE0D1D9F0BD}"/>
              </a:ext>
            </a:extLst>
          </p:cNvPr>
          <p:cNvPicPr>
            <a:picLocks noChangeAspect="1"/>
          </p:cNvPicPr>
          <p:nvPr/>
        </p:nvPicPr>
        <p:blipFill>
          <a:blip r:embed="rId2"/>
          <a:stretch>
            <a:fillRect/>
          </a:stretch>
        </p:blipFill>
        <p:spPr>
          <a:xfrm>
            <a:off x="711199" y="757501"/>
            <a:ext cx="10769600" cy="5342998"/>
          </a:xfrm>
          <a:prstGeom prst="rect">
            <a:avLst/>
          </a:prstGeom>
        </p:spPr>
      </p:pic>
      <p:sp>
        <p:nvSpPr>
          <p:cNvPr id="5" name="Footer Placeholder 3">
            <a:extLst>
              <a:ext uri="{FF2B5EF4-FFF2-40B4-BE49-F238E27FC236}">
                <a16:creationId xmlns:a16="http://schemas.microsoft.com/office/drawing/2014/main" id="{952269B7-631E-45C6-9B46-87477CE4DE1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20968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49A999F-421B-4009-BC49-4C301A5C042C}"/>
              </a:ext>
            </a:extLst>
          </p:cNvPr>
          <p:cNvPicPr>
            <a:picLocks noChangeAspect="1"/>
          </p:cNvPicPr>
          <p:nvPr/>
        </p:nvPicPr>
        <p:blipFill>
          <a:blip r:embed="rId2"/>
          <a:stretch>
            <a:fillRect/>
          </a:stretch>
        </p:blipFill>
        <p:spPr>
          <a:xfrm>
            <a:off x="561228" y="835430"/>
            <a:ext cx="11069541" cy="5187139"/>
          </a:xfrm>
          <a:prstGeom prst="rect">
            <a:avLst/>
          </a:prstGeom>
        </p:spPr>
      </p:pic>
      <p:sp>
        <p:nvSpPr>
          <p:cNvPr id="5" name="Footer Placeholder 3">
            <a:extLst>
              <a:ext uri="{FF2B5EF4-FFF2-40B4-BE49-F238E27FC236}">
                <a16:creationId xmlns:a16="http://schemas.microsoft.com/office/drawing/2014/main" id="{94F6AB5C-8425-4AF2-8509-1E2124DCF95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027378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EC645278-A16B-474F-A939-674C4BAB66C1}"/>
              </a:ext>
            </a:extLst>
          </p:cNvPr>
          <p:cNvPicPr>
            <a:picLocks noChangeAspect="1"/>
          </p:cNvPicPr>
          <p:nvPr/>
        </p:nvPicPr>
        <p:blipFill>
          <a:blip r:embed="rId2"/>
          <a:stretch>
            <a:fillRect/>
          </a:stretch>
        </p:blipFill>
        <p:spPr>
          <a:xfrm>
            <a:off x="606463" y="701665"/>
            <a:ext cx="10979073" cy="5454670"/>
          </a:xfrm>
          <a:prstGeom prst="rect">
            <a:avLst/>
          </a:prstGeom>
        </p:spPr>
      </p:pic>
      <p:sp>
        <p:nvSpPr>
          <p:cNvPr id="5" name="Footer Placeholder 3">
            <a:extLst>
              <a:ext uri="{FF2B5EF4-FFF2-40B4-BE49-F238E27FC236}">
                <a16:creationId xmlns:a16="http://schemas.microsoft.com/office/drawing/2014/main" id="{F5207352-0533-4362-B215-53CC4D19ADB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7354665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1352</TotalTime>
  <Words>57</Words>
  <Application>Microsoft Office PowerPoint</Application>
  <PresentationFormat>Widescreen</PresentationFormat>
  <Paragraphs>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2020-04-27T16:28:02Z</dcterms:modified>
</cp:coreProperties>
</file>