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2" r:id="rId1"/>
  </p:sldMasterIdLst>
  <p:notesMasterIdLst>
    <p:notesMasterId r:id="rId15"/>
  </p:notesMasterIdLst>
  <p:handoutMasterIdLst>
    <p:handoutMasterId r:id="rId16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A6C94A2-55BD-4E5F-A109-68AF40062780}" v="20" dt="2020-01-18T16:03:56.186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91" autoAdjust="0"/>
    <p:restoredTop sz="92449" autoAdjust="0"/>
  </p:normalViewPr>
  <p:slideViewPr>
    <p:cSldViewPr snapToGrid="0" showGuides="1">
      <p:cViewPr varScale="1">
        <p:scale>
          <a:sx n="66" d="100"/>
          <a:sy n="66" d="100"/>
        </p:scale>
        <p:origin x="1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7192E29E-1C4D-4416-AED9-D1DA6332D678}"/>
    <pc:docChg chg="undo custSel mod addSld delSld modSld">
      <pc:chgData name="Sarah Gothard" userId="0e53f415fda5f162" providerId="LiveId" clId="{7192E29E-1C4D-4416-AED9-D1DA6332D678}" dt="2020-01-18T16:03:58.244" v="60" actId="26606"/>
      <pc:docMkLst>
        <pc:docMk/>
      </pc:docMkLst>
      <pc:sldChg chg="addSp delSp modSp">
        <pc:chgData name="Sarah Gothard" userId="0e53f415fda5f162" providerId="LiveId" clId="{7192E29E-1C4D-4416-AED9-D1DA6332D678}" dt="2020-01-18T15:49:36.138" v="8" actId="1076"/>
        <pc:sldMkLst>
          <pc:docMk/>
          <pc:sldMk cId="2211167003" sldId="257"/>
        </pc:sldMkLst>
        <pc:picChg chg="del">
          <ac:chgData name="Sarah Gothard" userId="0e53f415fda5f162" providerId="LiveId" clId="{7192E29E-1C4D-4416-AED9-D1DA6332D678}" dt="2020-01-18T15:49:02.355" v="0" actId="478"/>
          <ac:picMkLst>
            <pc:docMk/>
            <pc:sldMk cId="2211167003" sldId="257"/>
            <ac:picMk id="2" creationId="{E01D5B45-6EDC-44EC-8527-A10B58C602AE}"/>
          </ac:picMkLst>
        </pc:picChg>
        <pc:picChg chg="add del">
          <ac:chgData name="Sarah Gothard" userId="0e53f415fda5f162" providerId="LiveId" clId="{7192E29E-1C4D-4416-AED9-D1DA6332D678}" dt="2020-01-18T15:49:04.552" v="2"/>
          <ac:picMkLst>
            <pc:docMk/>
            <pc:sldMk cId="2211167003" sldId="257"/>
            <ac:picMk id="3" creationId="{68BE3BDD-918A-4AC8-A6C6-D05AC289FA2A}"/>
          </ac:picMkLst>
        </pc:picChg>
        <pc:picChg chg="add mod">
          <ac:chgData name="Sarah Gothard" userId="0e53f415fda5f162" providerId="LiveId" clId="{7192E29E-1C4D-4416-AED9-D1DA6332D678}" dt="2020-01-18T15:49:36.138" v="8" actId="1076"/>
          <ac:picMkLst>
            <pc:docMk/>
            <pc:sldMk cId="2211167003" sldId="257"/>
            <ac:picMk id="4" creationId="{F420322A-B366-430A-A785-DE4DAF8EF9B1}"/>
          </ac:picMkLst>
        </pc:picChg>
      </pc:sldChg>
      <pc:sldChg chg="addSp modSp add mod setBg">
        <pc:chgData name="Sarah Gothard" userId="0e53f415fda5f162" providerId="LiveId" clId="{7192E29E-1C4D-4416-AED9-D1DA6332D678}" dt="2020-01-18T16:00:39.290" v="54" actId="26606"/>
        <pc:sldMkLst>
          <pc:docMk/>
          <pc:sldMk cId="636850876" sldId="258"/>
        </pc:sldMkLst>
        <pc:spChg chg="mod ord">
          <ac:chgData name="Sarah Gothard" userId="0e53f415fda5f162" providerId="LiveId" clId="{7192E29E-1C4D-4416-AED9-D1DA6332D678}" dt="2020-01-18T16:00:39.290" v="54" actId="26606"/>
          <ac:spMkLst>
            <pc:docMk/>
            <pc:sldMk cId="636850876" sldId="258"/>
            <ac:spMk id="2" creationId="{6EA19A7F-22EB-4838-AC62-121479C35E03}"/>
          </ac:spMkLst>
        </pc:spChg>
        <pc:spChg chg="add">
          <ac:chgData name="Sarah Gothard" userId="0e53f415fda5f162" providerId="LiveId" clId="{7192E29E-1C4D-4416-AED9-D1DA6332D678}" dt="2020-01-18T16:00:39.290" v="54" actId="26606"/>
          <ac:spMkLst>
            <pc:docMk/>
            <pc:sldMk cId="636850876" sldId="258"/>
            <ac:spMk id="8" creationId="{01D0AF59-99C3-4251-AB9A-C966C6AD4400}"/>
          </ac:spMkLst>
        </pc:spChg>
        <pc:spChg chg="add">
          <ac:chgData name="Sarah Gothard" userId="0e53f415fda5f162" providerId="LiveId" clId="{7192E29E-1C4D-4416-AED9-D1DA6332D678}" dt="2020-01-18T16:00:39.290" v="54" actId="26606"/>
          <ac:spMkLst>
            <pc:docMk/>
            <pc:sldMk cId="636850876" sldId="258"/>
            <ac:spMk id="10" creationId="{1855405F-37A2-4869-9154-F8BE3BECE6C3}"/>
          </ac:spMkLst>
        </pc:spChg>
        <pc:picChg chg="add mod">
          <ac:chgData name="Sarah Gothard" userId="0e53f415fda5f162" providerId="LiveId" clId="{7192E29E-1C4D-4416-AED9-D1DA6332D678}" dt="2020-01-18T16:00:39.290" v="54" actId="26606"/>
          <ac:picMkLst>
            <pc:docMk/>
            <pc:sldMk cId="636850876" sldId="258"/>
            <ac:picMk id="3" creationId="{6786834F-6E0E-4F10-9028-B529C0BCE532}"/>
          </ac:picMkLst>
        </pc:picChg>
      </pc:sldChg>
      <pc:sldChg chg="delSp modSp del">
        <pc:chgData name="Sarah Gothard" userId="0e53f415fda5f162" providerId="LiveId" clId="{7192E29E-1C4D-4416-AED9-D1DA6332D678}" dt="2020-01-18T15:49:46.601" v="12" actId="2696"/>
        <pc:sldMkLst>
          <pc:docMk/>
          <pc:sldMk cId="881212814" sldId="258"/>
        </pc:sldMkLst>
        <pc:picChg chg="del mod">
          <ac:chgData name="Sarah Gothard" userId="0e53f415fda5f162" providerId="LiveId" clId="{7192E29E-1C4D-4416-AED9-D1DA6332D678}" dt="2020-01-18T15:49:39.563" v="10" actId="478"/>
          <ac:picMkLst>
            <pc:docMk/>
            <pc:sldMk cId="881212814" sldId="258"/>
            <ac:picMk id="3" creationId="{AF76E605-4E4C-49E3-B1DF-8F2E53302E47}"/>
          </ac:picMkLst>
        </pc:picChg>
      </pc:sldChg>
      <pc:sldChg chg="addSp modSp add mod setBg">
        <pc:chgData name="Sarah Gothard" userId="0e53f415fda5f162" providerId="LiveId" clId="{7192E29E-1C4D-4416-AED9-D1DA6332D678}" dt="2020-01-18T15:56:51.902" v="46" actId="26606"/>
        <pc:sldMkLst>
          <pc:docMk/>
          <pc:sldMk cId="1279771701" sldId="259"/>
        </pc:sldMkLst>
        <pc:spChg chg="mod ord">
          <ac:chgData name="Sarah Gothard" userId="0e53f415fda5f162" providerId="LiveId" clId="{7192E29E-1C4D-4416-AED9-D1DA6332D678}" dt="2020-01-18T15:56:51.902" v="46" actId="26606"/>
          <ac:spMkLst>
            <pc:docMk/>
            <pc:sldMk cId="1279771701" sldId="259"/>
            <ac:spMk id="2" creationId="{A10510D5-816A-4CD6-850B-3BF522BC420B}"/>
          </ac:spMkLst>
        </pc:spChg>
        <pc:spChg chg="add">
          <ac:chgData name="Sarah Gothard" userId="0e53f415fda5f162" providerId="LiveId" clId="{7192E29E-1C4D-4416-AED9-D1DA6332D678}" dt="2020-01-18T15:56:51.902" v="46" actId="26606"/>
          <ac:spMkLst>
            <pc:docMk/>
            <pc:sldMk cId="1279771701" sldId="259"/>
            <ac:spMk id="8" creationId="{01D0AF59-99C3-4251-AB9A-C966C6AD4400}"/>
          </ac:spMkLst>
        </pc:spChg>
        <pc:spChg chg="add">
          <ac:chgData name="Sarah Gothard" userId="0e53f415fda5f162" providerId="LiveId" clId="{7192E29E-1C4D-4416-AED9-D1DA6332D678}" dt="2020-01-18T15:56:51.902" v="46" actId="26606"/>
          <ac:spMkLst>
            <pc:docMk/>
            <pc:sldMk cId="1279771701" sldId="259"/>
            <ac:spMk id="10" creationId="{1855405F-37A2-4869-9154-F8BE3BECE6C3}"/>
          </ac:spMkLst>
        </pc:spChg>
        <pc:picChg chg="add mod">
          <ac:chgData name="Sarah Gothard" userId="0e53f415fda5f162" providerId="LiveId" clId="{7192E29E-1C4D-4416-AED9-D1DA6332D678}" dt="2020-01-18T15:56:51.902" v="46" actId="26606"/>
          <ac:picMkLst>
            <pc:docMk/>
            <pc:sldMk cId="1279771701" sldId="259"/>
            <ac:picMk id="3" creationId="{AF577FE3-0E98-4D85-AA2E-D7920E18EC59}"/>
          </ac:picMkLst>
        </pc:picChg>
      </pc:sldChg>
      <pc:sldChg chg="del">
        <pc:chgData name="Sarah Gothard" userId="0e53f415fda5f162" providerId="LiveId" clId="{7192E29E-1C4D-4416-AED9-D1DA6332D678}" dt="2020-01-18T15:49:46.608" v="13" actId="2696"/>
        <pc:sldMkLst>
          <pc:docMk/>
          <pc:sldMk cId="2730043086" sldId="259"/>
        </pc:sldMkLst>
      </pc:sldChg>
      <pc:sldChg chg="addSp delSp modSp add mod setBg setClrOvrMap">
        <pc:chgData name="Sarah Gothard" userId="0e53f415fda5f162" providerId="LiveId" clId="{7192E29E-1C4D-4416-AED9-D1DA6332D678}" dt="2020-01-18T15:53:23.224" v="35" actId="26606"/>
        <pc:sldMkLst>
          <pc:docMk/>
          <pc:sldMk cId="2241570778" sldId="260"/>
        </pc:sldMkLst>
        <pc:spChg chg="mod ord">
          <ac:chgData name="Sarah Gothard" userId="0e53f415fda5f162" providerId="LiveId" clId="{7192E29E-1C4D-4416-AED9-D1DA6332D678}" dt="2020-01-18T15:53:23.224" v="35" actId="26606"/>
          <ac:spMkLst>
            <pc:docMk/>
            <pc:sldMk cId="2241570778" sldId="260"/>
            <ac:spMk id="2" creationId="{621D0B85-2BB0-490B-A2B6-14391B308D26}"/>
          </ac:spMkLst>
        </pc:spChg>
        <pc:spChg chg="add del">
          <ac:chgData name="Sarah Gothard" userId="0e53f415fda5f162" providerId="LiveId" clId="{7192E29E-1C4D-4416-AED9-D1DA6332D678}" dt="2020-01-18T15:52:42.883" v="30" actId="26606"/>
          <ac:spMkLst>
            <pc:docMk/>
            <pc:sldMk cId="2241570778" sldId="260"/>
            <ac:spMk id="9" creationId="{01D0AF59-99C3-4251-AB9A-C966C6AD4400}"/>
          </ac:spMkLst>
        </pc:spChg>
        <pc:spChg chg="add del">
          <ac:chgData name="Sarah Gothard" userId="0e53f415fda5f162" providerId="LiveId" clId="{7192E29E-1C4D-4416-AED9-D1DA6332D678}" dt="2020-01-18T15:53:23.202" v="34" actId="26606"/>
          <ac:spMkLst>
            <pc:docMk/>
            <pc:sldMk cId="2241570778" sldId="260"/>
            <ac:spMk id="10" creationId="{F3060C83-F051-4F0E-ABAD-AA0DFC48B218}"/>
          </ac:spMkLst>
        </pc:spChg>
        <pc:spChg chg="add del">
          <ac:chgData name="Sarah Gothard" userId="0e53f415fda5f162" providerId="LiveId" clId="{7192E29E-1C4D-4416-AED9-D1DA6332D678}" dt="2020-01-18T15:52:42.883" v="30" actId="26606"/>
          <ac:spMkLst>
            <pc:docMk/>
            <pc:sldMk cId="2241570778" sldId="260"/>
            <ac:spMk id="11" creationId="{1855405F-37A2-4869-9154-F8BE3BECE6C3}"/>
          </ac:spMkLst>
        </pc:spChg>
        <pc:spChg chg="add del">
          <ac:chgData name="Sarah Gothard" userId="0e53f415fda5f162" providerId="LiveId" clId="{7192E29E-1C4D-4416-AED9-D1DA6332D678}" dt="2020-01-18T15:53:23.202" v="34" actId="26606"/>
          <ac:spMkLst>
            <pc:docMk/>
            <pc:sldMk cId="2241570778" sldId="260"/>
            <ac:spMk id="12" creationId="{83C98ABE-055B-441F-B07E-44F97F083C39}"/>
          </ac:spMkLst>
        </pc:spChg>
        <pc:spChg chg="add del">
          <ac:chgData name="Sarah Gothard" userId="0e53f415fda5f162" providerId="LiveId" clId="{7192E29E-1C4D-4416-AED9-D1DA6332D678}" dt="2020-01-18T15:53:23.202" v="34" actId="26606"/>
          <ac:spMkLst>
            <pc:docMk/>
            <pc:sldMk cId="2241570778" sldId="260"/>
            <ac:spMk id="14" creationId="{29FDB030-9B49-4CED-8CCD-4D99382388AC}"/>
          </ac:spMkLst>
        </pc:spChg>
        <pc:spChg chg="add del">
          <ac:chgData name="Sarah Gothard" userId="0e53f415fda5f162" providerId="LiveId" clId="{7192E29E-1C4D-4416-AED9-D1DA6332D678}" dt="2020-01-18T15:53:23.202" v="34" actId="26606"/>
          <ac:spMkLst>
            <pc:docMk/>
            <pc:sldMk cId="2241570778" sldId="260"/>
            <ac:spMk id="16" creationId="{3783CA14-24A1-485C-8B30-D6A5D87987AD}"/>
          </ac:spMkLst>
        </pc:spChg>
        <pc:spChg chg="add del">
          <ac:chgData name="Sarah Gothard" userId="0e53f415fda5f162" providerId="LiveId" clId="{7192E29E-1C4D-4416-AED9-D1DA6332D678}" dt="2020-01-18T15:53:23.202" v="34" actId="26606"/>
          <ac:spMkLst>
            <pc:docMk/>
            <pc:sldMk cId="2241570778" sldId="260"/>
            <ac:spMk id="18" creationId="{9A97C86A-04D6-40F7-AE84-31AB43E6A846}"/>
          </ac:spMkLst>
        </pc:spChg>
        <pc:spChg chg="add del">
          <ac:chgData name="Sarah Gothard" userId="0e53f415fda5f162" providerId="LiveId" clId="{7192E29E-1C4D-4416-AED9-D1DA6332D678}" dt="2020-01-18T15:53:23.202" v="34" actId="26606"/>
          <ac:spMkLst>
            <pc:docMk/>
            <pc:sldMk cId="2241570778" sldId="260"/>
            <ac:spMk id="20" creationId="{FF9F2414-84E8-453E-B1F3-389FDE8192D9}"/>
          </ac:spMkLst>
        </pc:spChg>
        <pc:spChg chg="add del">
          <ac:chgData name="Sarah Gothard" userId="0e53f415fda5f162" providerId="LiveId" clId="{7192E29E-1C4D-4416-AED9-D1DA6332D678}" dt="2020-01-18T15:53:23.202" v="34" actId="26606"/>
          <ac:spMkLst>
            <pc:docMk/>
            <pc:sldMk cId="2241570778" sldId="260"/>
            <ac:spMk id="22" creationId="{3ECA69A1-7536-43AC-85EF-C7106179F5ED}"/>
          </ac:spMkLst>
        </pc:spChg>
        <pc:spChg chg="add">
          <ac:chgData name="Sarah Gothard" userId="0e53f415fda5f162" providerId="LiveId" clId="{7192E29E-1C4D-4416-AED9-D1DA6332D678}" dt="2020-01-18T15:53:23.224" v="35" actId="26606"/>
          <ac:spMkLst>
            <pc:docMk/>
            <pc:sldMk cId="2241570778" sldId="260"/>
            <ac:spMk id="24" creationId="{01D0AF59-99C3-4251-AB9A-C966C6AD4400}"/>
          </ac:spMkLst>
        </pc:spChg>
        <pc:spChg chg="add">
          <ac:chgData name="Sarah Gothard" userId="0e53f415fda5f162" providerId="LiveId" clId="{7192E29E-1C4D-4416-AED9-D1DA6332D678}" dt="2020-01-18T15:53:23.224" v="35" actId="26606"/>
          <ac:spMkLst>
            <pc:docMk/>
            <pc:sldMk cId="2241570778" sldId="260"/>
            <ac:spMk id="25" creationId="{1855405F-37A2-4869-9154-F8BE3BECE6C3}"/>
          </ac:spMkLst>
        </pc:spChg>
        <pc:picChg chg="add del">
          <ac:chgData name="Sarah Gothard" userId="0e53f415fda5f162" providerId="LiveId" clId="{7192E29E-1C4D-4416-AED9-D1DA6332D678}" dt="2020-01-18T15:52:29.699" v="27" actId="478"/>
          <ac:picMkLst>
            <pc:docMk/>
            <pc:sldMk cId="2241570778" sldId="260"/>
            <ac:picMk id="3" creationId="{DADD95A0-FC7A-4568-AF40-92190DF04F3C}"/>
          </ac:picMkLst>
        </pc:picChg>
        <pc:picChg chg="add del mod">
          <ac:chgData name="Sarah Gothard" userId="0e53f415fda5f162" providerId="LiveId" clId="{7192E29E-1C4D-4416-AED9-D1DA6332D678}" dt="2020-01-18T15:53:11.478" v="31" actId="478"/>
          <ac:picMkLst>
            <pc:docMk/>
            <pc:sldMk cId="2241570778" sldId="260"/>
            <ac:picMk id="4" creationId="{6801203B-18A2-4866-8B8F-8B935AE90B0C}"/>
          </ac:picMkLst>
        </pc:picChg>
        <pc:picChg chg="add mod">
          <ac:chgData name="Sarah Gothard" userId="0e53f415fda5f162" providerId="LiveId" clId="{7192E29E-1C4D-4416-AED9-D1DA6332D678}" dt="2020-01-18T15:53:23.224" v="35" actId="26606"/>
          <ac:picMkLst>
            <pc:docMk/>
            <pc:sldMk cId="2241570778" sldId="260"/>
            <ac:picMk id="5" creationId="{00240BA8-1453-4656-B2D6-81D77D34ED19}"/>
          </ac:picMkLst>
        </pc:picChg>
      </pc:sldChg>
      <pc:sldChg chg="del">
        <pc:chgData name="Sarah Gothard" userId="0e53f415fda5f162" providerId="LiveId" clId="{7192E29E-1C4D-4416-AED9-D1DA6332D678}" dt="2020-01-18T15:49:46.614" v="14" actId="2696"/>
        <pc:sldMkLst>
          <pc:docMk/>
          <pc:sldMk cId="3429633740" sldId="260"/>
        </pc:sldMkLst>
      </pc:sldChg>
      <pc:sldChg chg="addSp modSp add mod setBg">
        <pc:chgData name="Sarah Gothard" userId="0e53f415fda5f162" providerId="LiveId" clId="{7192E29E-1C4D-4416-AED9-D1DA6332D678}" dt="2020-01-18T16:01:47.892" v="56" actId="26606"/>
        <pc:sldMkLst>
          <pc:docMk/>
          <pc:sldMk cId="3462516764" sldId="261"/>
        </pc:sldMkLst>
        <pc:spChg chg="mod ord">
          <ac:chgData name="Sarah Gothard" userId="0e53f415fda5f162" providerId="LiveId" clId="{7192E29E-1C4D-4416-AED9-D1DA6332D678}" dt="2020-01-18T16:01:47.892" v="56" actId="26606"/>
          <ac:spMkLst>
            <pc:docMk/>
            <pc:sldMk cId="3462516764" sldId="261"/>
            <ac:spMk id="2" creationId="{6EA19A7F-22EB-4838-AC62-121479C35E03}"/>
          </ac:spMkLst>
        </pc:spChg>
        <pc:spChg chg="add">
          <ac:chgData name="Sarah Gothard" userId="0e53f415fda5f162" providerId="LiveId" clId="{7192E29E-1C4D-4416-AED9-D1DA6332D678}" dt="2020-01-18T16:01:47.892" v="56" actId="26606"/>
          <ac:spMkLst>
            <pc:docMk/>
            <pc:sldMk cId="3462516764" sldId="261"/>
            <ac:spMk id="8" creationId="{01D0AF59-99C3-4251-AB9A-C966C6AD4400}"/>
          </ac:spMkLst>
        </pc:spChg>
        <pc:spChg chg="add">
          <ac:chgData name="Sarah Gothard" userId="0e53f415fda5f162" providerId="LiveId" clId="{7192E29E-1C4D-4416-AED9-D1DA6332D678}" dt="2020-01-18T16:01:47.892" v="56" actId="26606"/>
          <ac:spMkLst>
            <pc:docMk/>
            <pc:sldMk cId="3462516764" sldId="261"/>
            <ac:spMk id="10" creationId="{1855405F-37A2-4869-9154-F8BE3BECE6C3}"/>
          </ac:spMkLst>
        </pc:spChg>
        <pc:picChg chg="add mod">
          <ac:chgData name="Sarah Gothard" userId="0e53f415fda5f162" providerId="LiveId" clId="{7192E29E-1C4D-4416-AED9-D1DA6332D678}" dt="2020-01-18T16:01:47.892" v="56" actId="26606"/>
          <ac:picMkLst>
            <pc:docMk/>
            <pc:sldMk cId="3462516764" sldId="261"/>
            <ac:picMk id="3" creationId="{09A75138-F859-45EA-87A5-26046AD2E4B2}"/>
          </ac:picMkLst>
        </pc:picChg>
      </pc:sldChg>
      <pc:sldChg chg="del">
        <pc:chgData name="Sarah Gothard" userId="0e53f415fda5f162" providerId="LiveId" clId="{7192E29E-1C4D-4416-AED9-D1DA6332D678}" dt="2020-01-18T15:49:46.619" v="15" actId="2696"/>
        <pc:sldMkLst>
          <pc:docMk/>
          <pc:sldMk cId="3582324030" sldId="261"/>
        </pc:sldMkLst>
      </pc:sldChg>
      <pc:sldChg chg="addSp modSp add mod setBg">
        <pc:chgData name="Sarah Gothard" userId="0e53f415fda5f162" providerId="LiveId" clId="{7192E29E-1C4D-4416-AED9-D1DA6332D678}" dt="2020-01-18T15:57:37.587" v="48" actId="26606"/>
        <pc:sldMkLst>
          <pc:docMk/>
          <pc:sldMk cId="504672723" sldId="262"/>
        </pc:sldMkLst>
        <pc:spChg chg="mod ord">
          <ac:chgData name="Sarah Gothard" userId="0e53f415fda5f162" providerId="LiveId" clId="{7192E29E-1C4D-4416-AED9-D1DA6332D678}" dt="2020-01-18T15:57:37.587" v="48" actId="26606"/>
          <ac:spMkLst>
            <pc:docMk/>
            <pc:sldMk cId="504672723" sldId="262"/>
            <ac:spMk id="2" creationId="{A10510D5-816A-4CD6-850B-3BF522BC420B}"/>
          </ac:spMkLst>
        </pc:spChg>
        <pc:spChg chg="add">
          <ac:chgData name="Sarah Gothard" userId="0e53f415fda5f162" providerId="LiveId" clId="{7192E29E-1C4D-4416-AED9-D1DA6332D678}" dt="2020-01-18T15:57:37.587" v="48" actId="26606"/>
          <ac:spMkLst>
            <pc:docMk/>
            <pc:sldMk cId="504672723" sldId="262"/>
            <ac:spMk id="8" creationId="{01D0AF59-99C3-4251-AB9A-C966C6AD4400}"/>
          </ac:spMkLst>
        </pc:spChg>
        <pc:spChg chg="add">
          <ac:chgData name="Sarah Gothard" userId="0e53f415fda5f162" providerId="LiveId" clId="{7192E29E-1C4D-4416-AED9-D1DA6332D678}" dt="2020-01-18T15:57:37.587" v="48" actId="26606"/>
          <ac:spMkLst>
            <pc:docMk/>
            <pc:sldMk cId="504672723" sldId="262"/>
            <ac:spMk id="10" creationId="{1855405F-37A2-4869-9154-F8BE3BECE6C3}"/>
          </ac:spMkLst>
        </pc:spChg>
        <pc:picChg chg="add mod">
          <ac:chgData name="Sarah Gothard" userId="0e53f415fda5f162" providerId="LiveId" clId="{7192E29E-1C4D-4416-AED9-D1DA6332D678}" dt="2020-01-18T15:57:37.587" v="48" actId="26606"/>
          <ac:picMkLst>
            <pc:docMk/>
            <pc:sldMk cId="504672723" sldId="262"/>
            <ac:picMk id="3" creationId="{3F1A1F05-C695-434D-A34C-D989A91E8C1E}"/>
          </ac:picMkLst>
        </pc:picChg>
      </pc:sldChg>
      <pc:sldChg chg="del">
        <pc:chgData name="Sarah Gothard" userId="0e53f415fda5f162" providerId="LiveId" clId="{7192E29E-1C4D-4416-AED9-D1DA6332D678}" dt="2020-01-18T15:49:46.625" v="16" actId="2696"/>
        <pc:sldMkLst>
          <pc:docMk/>
          <pc:sldMk cId="2837495408" sldId="262"/>
        </pc:sldMkLst>
      </pc:sldChg>
      <pc:sldChg chg="del">
        <pc:chgData name="Sarah Gothard" userId="0e53f415fda5f162" providerId="LiveId" clId="{7192E29E-1C4D-4416-AED9-D1DA6332D678}" dt="2020-01-18T15:49:46.631" v="17" actId="2696"/>
        <pc:sldMkLst>
          <pc:docMk/>
          <pc:sldMk cId="1730201056" sldId="263"/>
        </pc:sldMkLst>
      </pc:sldChg>
      <pc:sldChg chg="addSp delSp add mod setBg delDesignElem">
        <pc:chgData name="Sarah Gothard" userId="0e53f415fda5f162" providerId="LiveId" clId="{7192E29E-1C4D-4416-AED9-D1DA6332D678}" dt="2020-01-18T15:53:36.469" v="38" actId="26606"/>
        <pc:sldMkLst>
          <pc:docMk/>
          <pc:sldMk cId="1929981615" sldId="263"/>
        </pc:sldMkLst>
        <pc:spChg chg="add">
          <ac:chgData name="Sarah Gothard" userId="0e53f415fda5f162" providerId="LiveId" clId="{7192E29E-1C4D-4416-AED9-D1DA6332D678}" dt="2020-01-18T15:53:36.469" v="38" actId="26606"/>
          <ac:spMkLst>
            <pc:docMk/>
            <pc:sldMk cId="1929981615" sldId="263"/>
            <ac:spMk id="10" creationId="{01D0AF59-99C3-4251-AB9A-C966C6AD4400}"/>
          </ac:spMkLst>
        </pc:spChg>
        <pc:spChg chg="add">
          <ac:chgData name="Sarah Gothard" userId="0e53f415fda5f162" providerId="LiveId" clId="{7192E29E-1C4D-4416-AED9-D1DA6332D678}" dt="2020-01-18T15:53:36.469" v="38" actId="26606"/>
          <ac:spMkLst>
            <pc:docMk/>
            <pc:sldMk cId="1929981615" sldId="263"/>
            <ac:spMk id="12" creationId="{1855405F-37A2-4869-9154-F8BE3BECE6C3}"/>
          </ac:spMkLst>
        </pc:spChg>
        <pc:spChg chg="del">
          <ac:chgData name="Sarah Gothard" userId="0e53f415fda5f162" providerId="LiveId" clId="{7192E29E-1C4D-4416-AED9-D1DA6332D678}" dt="2020-01-18T15:53:30.899" v="37"/>
          <ac:spMkLst>
            <pc:docMk/>
            <pc:sldMk cId="1929981615" sldId="263"/>
            <ac:spMk id="24" creationId="{01D0AF59-99C3-4251-AB9A-C966C6AD4400}"/>
          </ac:spMkLst>
        </pc:spChg>
        <pc:spChg chg="del">
          <ac:chgData name="Sarah Gothard" userId="0e53f415fda5f162" providerId="LiveId" clId="{7192E29E-1C4D-4416-AED9-D1DA6332D678}" dt="2020-01-18T15:53:30.899" v="37"/>
          <ac:spMkLst>
            <pc:docMk/>
            <pc:sldMk cId="1929981615" sldId="263"/>
            <ac:spMk id="25" creationId="{1855405F-37A2-4869-9154-F8BE3BECE6C3}"/>
          </ac:spMkLst>
        </pc:spChg>
      </pc:sldChg>
      <pc:sldChg chg="del">
        <pc:chgData name="Sarah Gothard" userId="0e53f415fda5f162" providerId="LiveId" clId="{7192E29E-1C4D-4416-AED9-D1DA6332D678}" dt="2020-01-18T15:49:46.634" v="18" actId="2696"/>
        <pc:sldMkLst>
          <pc:docMk/>
          <pc:sldMk cId="1965099432" sldId="264"/>
        </pc:sldMkLst>
      </pc:sldChg>
      <pc:sldChg chg="addSp modSp add mod setBg">
        <pc:chgData name="Sarah Gothard" userId="0e53f415fda5f162" providerId="LiveId" clId="{7192E29E-1C4D-4416-AED9-D1DA6332D678}" dt="2020-01-18T16:02:56.106" v="58" actId="26606"/>
        <pc:sldMkLst>
          <pc:docMk/>
          <pc:sldMk cId="4119577165" sldId="264"/>
        </pc:sldMkLst>
        <pc:spChg chg="mod ord">
          <ac:chgData name="Sarah Gothard" userId="0e53f415fda5f162" providerId="LiveId" clId="{7192E29E-1C4D-4416-AED9-D1DA6332D678}" dt="2020-01-18T16:02:56.106" v="58" actId="26606"/>
          <ac:spMkLst>
            <pc:docMk/>
            <pc:sldMk cId="4119577165" sldId="264"/>
            <ac:spMk id="2" creationId="{6EA19A7F-22EB-4838-AC62-121479C35E03}"/>
          </ac:spMkLst>
        </pc:spChg>
        <pc:spChg chg="add">
          <ac:chgData name="Sarah Gothard" userId="0e53f415fda5f162" providerId="LiveId" clId="{7192E29E-1C4D-4416-AED9-D1DA6332D678}" dt="2020-01-18T16:02:56.106" v="58" actId="26606"/>
          <ac:spMkLst>
            <pc:docMk/>
            <pc:sldMk cId="4119577165" sldId="264"/>
            <ac:spMk id="8" creationId="{01D0AF59-99C3-4251-AB9A-C966C6AD4400}"/>
          </ac:spMkLst>
        </pc:spChg>
        <pc:spChg chg="add">
          <ac:chgData name="Sarah Gothard" userId="0e53f415fda5f162" providerId="LiveId" clId="{7192E29E-1C4D-4416-AED9-D1DA6332D678}" dt="2020-01-18T16:02:56.106" v="58" actId="26606"/>
          <ac:spMkLst>
            <pc:docMk/>
            <pc:sldMk cId="4119577165" sldId="264"/>
            <ac:spMk id="10" creationId="{1855405F-37A2-4869-9154-F8BE3BECE6C3}"/>
          </ac:spMkLst>
        </pc:spChg>
        <pc:picChg chg="add mod">
          <ac:chgData name="Sarah Gothard" userId="0e53f415fda5f162" providerId="LiveId" clId="{7192E29E-1C4D-4416-AED9-D1DA6332D678}" dt="2020-01-18T16:02:56.106" v="58" actId="26606"/>
          <ac:picMkLst>
            <pc:docMk/>
            <pc:sldMk cId="4119577165" sldId="264"/>
            <ac:picMk id="3" creationId="{587F71D8-D70B-4E77-BC69-88DC5BE7D2C4}"/>
          </ac:picMkLst>
        </pc:picChg>
      </pc:sldChg>
      <pc:sldChg chg="addSp modSp add mod setBg">
        <pc:chgData name="Sarah Gothard" userId="0e53f415fda5f162" providerId="LiveId" clId="{7192E29E-1C4D-4416-AED9-D1DA6332D678}" dt="2020-01-18T15:58:16.049" v="50" actId="26606"/>
        <pc:sldMkLst>
          <pc:docMk/>
          <pc:sldMk cId="2652925652" sldId="265"/>
        </pc:sldMkLst>
        <pc:spChg chg="mod ord">
          <ac:chgData name="Sarah Gothard" userId="0e53f415fda5f162" providerId="LiveId" clId="{7192E29E-1C4D-4416-AED9-D1DA6332D678}" dt="2020-01-18T15:58:16.049" v="50" actId="26606"/>
          <ac:spMkLst>
            <pc:docMk/>
            <pc:sldMk cId="2652925652" sldId="265"/>
            <ac:spMk id="2" creationId="{A10510D5-816A-4CD6-850B-3BF522BC420B}"/>
          </ac:spMkLst>
        </pc:spChg>
        <pc:spChg chg="add">
          <ac:chgData name="Sarah Gothard" userId="0e53f415fda5f162" providerId="LiveId" clId="{7192E29E-1C4D-4416-AED9-D1DA6332D678}" dt="2020-01-18T15:58:16.049" v="50" actId="26606"/>
          <ac:spMkLst>
            <pc:docMk/>
            <pc:sldMk cId="2652925652" sldId="265"/>
            <ac:spMk id="8" creationId="{01D0AF59-99C3-4251-AB9A-C966C6AD4400}"/>
          </ac:spMkLst>
        </pc:spChg>
        <pc:spChg chg="add">
          <ac:chgData name="Sarah Gothard" userId="0e53f415fda5f162" providerId="LiveId" clId="{7192E29E-1C4D-4416-AED9-D1DA6332D678}" dt="2020-01-18T15:58:16.049" v="50" actId="26606"/>
          <ac:spMkLst>
            <pc:docMk/>
            <pc:sldMk cId="2652925652" sldId="265"/>
            <ac:spMk id="10" creationId="{1855405F-37A2-4869-9154-F8BE3BECE6C3}"/>
          </ac:spMkLst>
        </pc:spChg>
        <pc:picChg chg="add mod">
          <ac:chgData name="Sarah Gothard" userId="0e53f415fda5f162" providerId="LiveId" clId="{7192E29E-1C4D-4416-AED9-D1DA6332D678}" dt="2020-01-18T15:58:16.049" v="50" actId="26606"/>
          <ac:picMkLst>
            <pc:docMk/>
            <pc:sldMk cId="2652925652" sldId="265"/>
            <ac:picMk id="3" creationId="{941E5161-FA46-4774-B094-793E55687554}"/>
          </ac:picMkLst>
        </pc:picChg>
      </pc:sldChg>
      <pc:sldChg chg="del">
        <pc:chgData name="Sarah Gothard" userId="0e53f415fda5f162" providerId="LiveId" clId="{7192E29E-1C4D-4416-AED9-D1DA6332D678}" dt="2020-01-18T15:49:46.636" v="19" actId="2696"/>
        <pc:sldMkLst>
          <pc:docMk/>
          <pc:sldMk cId="4207068061" sldId="265"/>
        </pc:sldMkLst>
      </pc:sldChg>
      <pc:sldChg chg="addSp delSp add mod setBg delDesignElem">
        <pc:chgData name="Sarah Gothard" userId="0e53f415fda5f162" providerId="LiveId" clId="{7192E29E-1C4D-4416-AED9-D1DA6332D678}" dt="2020-01-18T15:53:45.214" v="41" actId="26606"/>
        <pc:sldMkLst>
          <pc:docMk/>
          <pc:sldMk cId="2299561434" sldId="266"/>
        </pc:sldMkLst>
        <pc:spChg chg="add">
          <ac:chgData name="Sarah Gothard" userId="0e53f415fda5f162" providerId="LiveId" clId="{7192E29E-1C4D-4416-AED9-D1DA6332D678}" dt="2020-01-18T15:53:45.214" v="41" actId="26606"/>
          <ac:spMkLst>
            <pc:docMk/>
            <pc:sldMk cId="2299561434" sldId="266"/>
            <ac:spMk id="10" creationId="{01D0AF59-99C3-4251-AB9A-C966C6AD4400}"/>
          </ac:spMkLst>
        </pc:spChg>
        <pc:spChg chg="add">
          <ac:chgData name="Sarah Gothard" userId="0e53f415fda5f162" providerId="LiveId" clId="{7192E29E-1C4D-4416-AED9-D1DA6332D678}" dt="2020-01-18T15:53:45.214" v="41" actId="26606"/>
          <ac:spMkLst>
            <pc:docMk/>
            <pc:sldMk cId="2299561434" sldId="266"/>
            <ac:spMk id="12" creationId="{1855405F-37A2-4869-9154-F8BE3BECE6C3}"/>
          </ac:spMkLst>
        </pc:spChg>
        <pc:spChg chg="del">
          <ac:chgData name="Sarah Gothard" userId="0e53f415fda5f162" providerId="LiveId" clId="{7192E29E-1C4D-4416-AED9-D1DA6332D678}" dt="2020-01-18T15:53:39.025" v="40"/>
          <ac:spMkLst>
            <pc:docMk/>
            <pc:sldMk cId="2299561434" sldId="266"/>
            <ac:spMk id="24" creationId="{01D0AF59-99C3-4251-AB9A-C966C6AD4400}"/>
          </ac:spMkLst>
        </pc:spChg>
        <pc:spChg chg="del">
          <ac:chgData name="Sarah Gothard" userId="0e53f415fda5f162" providerId="LiveId" clId="{7192E29E-1C4D-4416-AED9-D1DA6332D678}" dt="2020-01-18T15:53:39.025" v="40"/>
          <ac:spMkLst>
            <pc:docMk/>
            <pc:sldMk cId="2299561434" sldId="266"/>
            <ac:spMk id="25" creationId="{1855405F-37A2-4869-9154-F8BE3BECE6C3}"/>
          </ac:spMkLst>
        </pc:spChg>
      </pc:sldChg>
      <pc:sldChg chg="del">
        <pc:chgData name="Sarah Gothard" userId="0e53f415fda5f162" providerId="LiveId" clId="{7192E29E-1C4D-4416-AED9-D1DA6332D678}" dt="2020-01-18T15:49:46.639" v="20" actId="2696"/>
        <pc:sldMkLst>
          <pc:docMk/>
          <pc:sldMk cId="2531011087" sldId="266"/>
        </pc:sldMkLst>
      </pc:sldChg>
      <pc:sldChg chg="addSp modSp add mod setBg">
        <pc:chgData name="Sarah Gothard" userId="0e53f415fda5f162" providerId="LiveId" clId="{7192E29E-1C4D-4416-AED9-D1DA6332D678}" dt="2020-01-18T16:03:58.244" v="60" actId="26606"/>
        <pc:sldMkLst>
          <pc:docMk/>
          <pc:sldMk cId="136580624" sldId="267"/>
        </pc:sldMkLst>
        <pc:spChg chg="mod ord">
          <ac:chgData name="Sarah Gothard" userId="0e53f415fda5f162" providerId="LiveId" clId="{7192E29E-1C4D-4416-AED9-D1DA6332D678}" dt="2020-01-18T16:03:58.244" v="60" actId="26606"/>
          <ac:spMkLst>
            <pc:docMk/>
            <pc:sldMk cId="136580624" sldId="267"/>
            <ac:spMk id="2" creationId="{6EA19A7F-22EB-4838-AC62-121479C35E03}"/>
          </ac:spMkLst>
        </pc:spChg>
        <pc:spChg chg="add">
          <ac:chgData name="Sarah Gothard" userId="0e53f415fda5f162" providerId="LiveId" clId="{7192E29E-1C4D-4416-AED9-D1DA6332D678}" dt="2020-01-18T16:03:58.244" v="60" actId="26606"/>
          <ac:spMkLst>
            <pc:docMk/>
            <pc:sldMk cId="136580624" sldId="267"/>
            <ac:spMk id="8" creationId="{01D0AF59-99C3-4251-AB9A-C966C6AD4400}"/>
          </ac:spMkLst>
        </pc:spChg>
        <pc:spChg chg="add">
          <ac:chgData name="Sarah Gothard" userId="0e53f415fda5f162" providerId="LiveId" clId="{7192E29E-1C4D-4416-AED9-D1DA6332D678}" dt="2020-01-18T16:03:58.244" v="60" actId="26606"/>
          <ac:spMkLst>
            <pc:docMk/>
            <pc:sldMk cId="136580624" sldId="267"/>
            <ac:spMk id="10" creationId="{1855405F-37A2-4869-9154-F8BE3BECE6C3}"/>
          </ac:spMkLst>
        </pc:spChg>
        <pc:picChg chg="add mod">
          <ac:chgData name="Sarah Gothard" userId="0e53f415fda5f162" providerId="LiveId" clId="{7192E29E-1C4D-4416-AED9-D1DA6332D678}" dt="2020-01-18T16:03:58.244" v="60" actId="26606"/>
          <ac:picMkLst>
            <pc:docMk/>
            <pc:sldMk cId="136580624" sldId="267"/>
            <ac:picMk id="3" creationId="{E44B3907-F81F-4013-8064-4E2144BAD0A3}"/>
          </ac:picMkLst>
        </pc:picChg>
      </pc:sldChg>
      <pc:sldChg chg="addSp modSp add mod setBg">
        <pc:chgData name="Sarah Gothard" userId="0e53f415fda5f162" providerId="LiveId" clId="{7192E29E-1C4D-4416-AED9-D1DA6332D678}" dt="2020-01-18T15:58:59.991" v="52" actId="26606"/>
        <pc:sldMkLst>
          <pc:docMk/>
          <pc:sldMk cId="2411678029" sldId="268"/>
        </pc:sldMkLst>
        <pc:spChg chg="mod ord">
          <ac:chgData name="Sarah Gothard" userId="0e53f415fda5f162" providerId="LiveId" clId="{7192E29E-1C4D-4416-AED9-D1DA6332D678}" dt="2020-01-18T15:58:59.991" v="52" actId="26606"/>
          <ac:spMkLst>
            <pc:docMk/>
            <pc:sldMk cId="2411678029" sldId="268"/>
            <ac:spMk id="2" creationId="{A10510D5-816A-4CD6-850B-3BF522BC420B}"/>
          </ac:spMkLst>
        </pc:spChg>
        <pc:spChg chg="add">
          <ac:chgData name="Sarah Gothard" userId="0e53f415fda5f162" providerId="LiveId" clId="{7192E29E-1C4D-4416-AED9-D1DA6332D678}" dt="2020-01-18T15:58:59.991" v="52" actId="26606"/>
          <ac:spMkLst>
            <pc:docMk/>
            <pc:sldMk cId="2411678029" sldId="268"/>
            <ac:spMk id="8" creationId="{01D0AF59-99C3-4251-AB9A-C966C6AD4400}"/>
          </ac:spMkLst>
        </pc:spChg>
        <pc:spChg chg="add">
          <ac:chgData name="Sarah Gothard" userId="0e53f415fda5f162" providerId="LiveId" clId="{7192E29E-1C4D-4416-AED9-D1DA6332D678}" dt="2020-01-18T15:58:59.991" v="52" actId="26606"/>
          <ac:spMkLst>
            <pc:docMk/>
            <pc:sldMk cId="2411678029" sldId="268"/>
            <ac:spMk id="10" creationId="{1855405F-37A2-4869-9154-F8BE3BECE6C3}"/>
          </ac:spMkLst>
        </pc:spChg>
        <pc:picChg chg="add mod">
          <ac:chgData name="Sarah Gothard" userId="0e53f415fda5f162" providerId="LiveId" clId="{7192E29E-1C4D-4416-AED9-D1DA6332D678}" dt="2020-01-18T15:58:59.991" v="52" actId="26606"/>
          <ac:picMkLst>
            <pc:docMk/>
            <pc:sldMk cId="2411678029" sldId="268"/>
            <ac:picMk id="3" creationId="{1088FACF-9C26-4BA3-96E1-F0C7F9363B8B}"/>
          </ac:picMkLst>
        </pc:picChg>
      </pc:sldChg>
      <pc:sldChg chg="addSp delSp add mod setBg delDesignElem">
        <pc:chgData name="Sarah Gothard" userId="0e53f415fda5f162" providerId="LiveId" clId="{7192E29E-1C4D-4416-AED9-D1DA6332D678}" dt="2020-01-18T15:53:54.647" v="44" actId="26606"/>
        <pc:sldMkLst>
          <pc:docMk/>
          <pc:sldMk cId="3323034060" sldId="269"/>
        </pc:sldMkLst>
        <pc:spChg chg="add">
          <ac:chgData name="Sarah Gothard" userId="0e53f415fda5f162" providerId="LiveId" clId="{7192E29E-1C4D-4416-AED9-D1DA6332D678}" dt="2020-01-18T15:53:54.647" v="44" actId="26606"/>
          <ac:spMkLst>
            <pc:docMk/>
            <pc:sldMk cId="3323034060" sldId="269"/>
            <ac:spMk id="10" creationId="{01D0AF59-99C3-4251-AB9A-C966C6AD4400}"/>
          </ac:spMkLst>
        </pc:spChg>
        <pc:spChg chg="add">
          <ac:chgData name="Sarah Gothard" userId="0e53f415fda5f162" providerId="LiveId" clId="{7192E29E-1C4D-4416-AED9-D1DA6332D678}" dt="2020-01-18T15:53:54.647" v="44" actId="26606"/>
          <ac:spMkLst>
            <pc:docMk/>
            <pc:sldMk cId="3323034060" sldId="269"/>
            <ac:spMk id="12" creationId="{1855405F-37A2-4869-9154-F8BE3BECE6C3}"/>
          </ac:spMkLst>
        </pc:spChg>
        <pc:spChg chg="del">
          <ac:chgData name="Sarah Gothard" userId="0e53f415fda5f162" providerId="LiveId" clId="{7192E29E-1C4D-4416-AED9-D1DA6332D678}" dt="2020-01-18T15:53:47.741" v="43"/>
          <ac:spMkLst>
            <pc:docMk/>
            <pc:sldMk cId="3323034060" sldId="269"/>
            <ac:spMk id="24" creationId="{01D0AF59-99C3-4251-AB9A-C966C6AD4400}"/>
          </ac:spMkLst>
        </pc:spChg>
        <pc:spChg chg="del">
          <ac:chgData name="Sarah Gothard" userId="0e53f415fda5f162" providerId="LiveId" clId="{7192E29E-1C4D-4416-AED9-D1DA6332D678}" dt="2020-01-18T15:53:47.741" v="43"/>
          <ac:spMkLst>
            <pc:docMk/>
            <pc:sldMk cId="3323034060" sldId="269"/>
            <ac:spMk id="25" creationId="{1855405F-37A2-4869-9154-F8BE3BECE6C3}"/>
          </ac:spMkLst>
        </pc:spChg>
      </pc:sldChg>
      <pc:sldChg chg="del">
        <pc:chgData name="Sarah Gothard" userId="0e53f415fda5f162" providerId="LiveId" clId="{7192E29E-1C4D-4416-AED9-D1DA6332D678}" dt="2020-01-18T15:49:46.641" v="21" actId="2696"/>
        <pc:sldMkLst>
          <pc:docMk/>
          <pc:sldMk cId="851640832" sldId="270"/>
        </pc:sldMkLst>
      </pc:sldChg>
      <pc:sldChg chg="del">
        <pc:chgData name="Sarah Gothard" userId="0e53f415fda5f162" providerId="LiveId" clId="{7192E29E-1C4D-4416-AED9-D1DA6332D678}" dt="2020-01-18T15:49:46.649" v="22" actId="2696"/>
        <pc:sldMkLst>
          <pc:docMk/>
          <pc:sldMk cId="3314421804" sldId="271"/>
        </pc:sldMkLst>
      </pc:sldChg>
      <pc:sldChg chg="del">
        <pc:chgData name="Sarah Gothard" userId="0e53f415fda5f162" providerId="LiveId" clId="{7192E29E-1C4D-4416-AED9-D1DA6332D678}" dt="2020-01-18T15:49:46.594" v="11" actId="2696"/>
        <pc:sldMkLst>
          <pc:docMk/>
          <pc:sldMk cId="1901643753" sldId="27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19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31614" y="6568015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431523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935128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3185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765039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39493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16867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47753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017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58404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98872"/>
      </p:ext>
    </p:extLst>
  </p:cSld>
  <p:clrMapOvr>
    <a:masterClrMapping/>
  </p:clrMapOvr>
  <p:hf sldNum="0" hd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35023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74959" y="6543386"/>
            <a:ext cx="6672865" cy="365125"/>
          </a:xfrm>
        </p:spPr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445384"/>
      </p:ext>
    </p:extLst>
  </p:cSld>
  <p:clrMapOvr>
    <a:masterClrMapping/>
  </p:clrMapOvr>
  <p:hf sldNum="0"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51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275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9501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171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375011"/>
      </p:ext>
    </p:extLst>
  </p:cSld>
  <p:clrMapOvr>
    <a:masterClrMapping/>
  </p:clrMapOvr>
  <p:hf sldNum="0" hdr="0" dt="0"/>
  <p:extLst mod="1"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1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13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1B597-F26C-4EAF-A163-38755C5479C0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28081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13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414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33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7F1B597-F26C-4EAF-A163-38755C5479C0}" type="datetime1">
              <a:rPr lang="en-US" smtClean="0"/>
              <a:t>1/18/2020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5262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  <p:sldLayoutId id="2147483824" r:id="rId12"/>
    <p:sldLayoutId id="2147483825" r:id="rId13"/>
    <p:sldLayoutId id="2147483826" r:id="rId14"/>
    <p:sldLayoutId id="2147483827" r:id="rId15"/>
    <p:sldLayoutId id="2147483828" r:id="rId16"/>
    <p:sldLayoutId id="2147483829" r:id="rId17"/>
    <p:sldLayoutId id="2147483830" r:id="rId18"/>
    <p:sldLayoutId id="2147483831" r:id="rId19"/>
    <p:sldLayoutId id="2147483810" r:id="rId20"/>
    <p:sldLayoutId id="2147483811" r:id="rId21"/>
    <p:sldLayoutId id="2147483723" r:id="rId22"/>
    <p:sldLayoutId id="2147483726" r:id="rId23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20322A-B366-430A-A785-DE4DAF8EF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76" y="2734384"/>
            <a:ext cx="10757046" cy="138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240BA8-1453-4656-B2D6-81D77D34E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75" y="643467"/>
            <a:ext cx="10269249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1D0B85-2BB0-490B-A2B6-14391B308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99561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4B3907-F81F-4013-8064-4E2144BAD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75" y="643467"/>
            <a:ext cx="10269249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A19A7F-22EB-4838-AC62-121479C35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36580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88FACF-9C26-4BA3-96E1-F0C7F9363B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052236"/>
            <a:ext cx="10905066" cy="275352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0510D5-816A-4CD6-850B-3BF522BC4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411678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240BA8-1453-4656-B2D6-81D77D34E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75" y="643467"/>
            <a:ext cx="10269249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1D0B85-2BB0-490B-A2B6-14391B308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323034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86834F-6E0E-4F10-9028-B529C0BCE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30" y="643467"/>
            <a:ext cx="10222139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A19A7F-22EB-4838-AC62-121479C35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636850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577FE3-0E98-4D85-AA2E-D7920E18E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038604"/>
            <a:ext cx="10905066" cy="2780792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0510D5-816A-4CD6-850B-3BF522BC4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279771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240BA8-1453-4656-B2D6-81D77D34E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75" y="643467"/>
            <a:ext cx="10269249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1D0B85-2BB0-490B-A2B6-14391B308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41570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A75138-F859-45EA-87A5-26046AD2E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930" y="643467"/>
            <a:ext cx="10222139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A19A7F-22EB-4838-AC62-121479C35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462516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1A1F05-C695-434D-A34C-D989A91E8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2052236"/>
            <a:ext cx="10905066" cy="2753528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0510D5-816A-4CD6-850B-3BF522BC4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0467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240BA8-1453-4656-B2D6-81D77D34E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75" y="643467"/>
            <a:ext cx="10269249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21D0B85-2BB0-490B-A2B6-14391B308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929981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7F71D8-D70B-4E77-BC69-88DC5BE7D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375" y="643467"/>
            <a:ext cx="10269249" cy="557106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A19A7F-22EB-4838-AC62-121479C35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119577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1E5161-FA46-4774-B094-793E55687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997710"/>
            <a:ext cx="10905066" cy="286258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10510D5-816A-4CD6-850B-3BF522BC4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spcAft>
                <a:spcPts val="600"/>
              </a:spcAft>
            </a:pPr>
            <a:r>
              <a:rPr lang="en-U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6529256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mns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3EC26C"/>
      </a:accent1>
      <a:accent2>
        <a:srgbClr val="B3D463"/>
      </a:accent2>
      <a:accent3>
        <a:srgbClr val="3BBC9D"/>
      </a:accent3>
      <a:accent4>
        <a:srgbClr val="97AF75"/>
      </a:accent4>
      <a:accent5>
        <a:srgbClr val="6BA841"/>
      </a:accent5>
      <a:accent6>
        <a:srgbClr val="79AE90"/>
      </a:accent6>
      <a:hlink>
        <a:srgbClr val="85E4A6"/>
      </a:hlink>
      <a:folHlink>
        <a:srgbClr val="BDF3D0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ymns" id="{D46D6C1A-5BB0-4268-8A2F-9B9ED84D62FB}" vid="{E775BCF1-C880-47EB-B573-90A6EDF59286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</Words>
  <Application>Microsoft Office PowerPoint</Application>
  <PresentationFormat>Widescreen</PresentationFormat>
  <Paragraphs>15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Calisto MT</vt:lpstr>
      <vt:lpstr>Wingdings 2</vt:lpstr>
      <vt:lpstr>Hymns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2020-01-18T16:03:58Z</dcterms:created>
  <dcterms:modified xsi:type="dcterms:W3CDTF">2020-01-18T16:04:04Z</dcterms:modified>
</cp:coreProperties>
</file>