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57" r:id="rId3"/>
    <p:sldId id="258" r:id="rId4"/>
    <p:sldId id="259" r:id="rId5"/>
    <p:sldId id="266" r:id="rId6"/>
    <p:sldId id="260" r:id="rId7"/>
    <p:sldId id="261" r:id="rId8"/>
    <p:sldId id="267" r:id="rId9"/>
    <p:sldId id="262" r:id="rId10"/>
    <p:sldId id="263" r:id="rId11"/>
    <p:sldId id="268"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10/8/2022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10/8/2022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10/8/2022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10/8/2022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10/8/2022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10/8/2022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10/8/2022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10/8/2022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10/8/2022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10/8/2022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10/8/2022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10/8/2022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 name="Rectangle 9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94EE4DE-CD58-4E69-83A3-567AB3CF3B3B}"/>
              </a:ext>
            </a:extLst>
          </p:cNvPr>
          <p:cNvPicPr>
            <a:picLocks noChangeAspect="1"/>
          </p:cNvPicPr>
          <p:nvPr/>
        </p:nvPicPr>
        <p:blipFill>
          <a:blip r:embed="rId3"/>
          <a:stretch>
            <a:fillRect/>
          </a:stretch>
        </p:blipFill>
        <p:spPr>
          <a:xfrm>
            <a:off x="643467" y="2542964"/>
            <a:ext cx="10905066" cy="1772071"/>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E31C960-8926-4EE5-BCBE-3C29B0784E82}"/>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042F5EE4-389B-4F22-BD5A-B0448CFD76B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05734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8D16385-2F00-401A-BE1B-5E526C5D5F4D}"/>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11849DFE-9C6C-4656-A9A1-AB897D94CEB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18269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BE2D683-06B7-47D1-AF65-05C9738216AA}"/>
              </a:ext>
            </a:extLst>
          </p:cNvPr>
          <p:cNvPicPr>
            <a:picLocks noGrp="1" noChangeAspect="1"/>
          </p:cNvPicPr>
          <p:nvPr>
            <p:ph idx="1"/>
          </p:nvPr>
        </p:nvPicPr>
        <p:blipFill>
          <a:blip r:embed="rId2"/>
          <a:stretch>
            <a:fillRect/>
          </a:stretch>
        </p:blipFill>
        <p:spPr>
          <a:xfrm>
            <a:off x="643467" y="1861397"/>
            <a:ext cx="10905066" cy="3135206"/>
          </a:xfrm>
          <a:prstGeom prst="rect">
            <a:avLst/>
          </a:prstGeom>
        </p:spPr>
      </p:pic>
      <p:sp>
        <p:nvSpPr>
          <p:cNvPr id="4" name="Footer Placeholder 3">
            <a:extLst>
              <a:ext uri="{FF2B5EF4-FFF2-40B4-BE49-F238E27FC236}">
                <a16:creationId xmlns:a16="http://schemas.microsoft.com/office/drawing/2014/main" id="{D105CD6C-ED0F-470D-B534-0F911083B9F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8458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E31C960-8926-4EE5-BCBE-3C29B0784E82}"/>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042F5EE4-389B-4F22-BD5A-B0448CFD76B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29815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descr="Shape&#10;&#10;Description automatically generated with medium confidence">
            <a:extLst>
              <a:ext uri="{FF2B5EF4-FFF2-40B4-BE49-F238E27FC236}">
                <a16:creationId xmlns:a16="http://schemas.microsoft.com/office/drawing/2014/main" id="{3948F8E7-998F-4E0D-872D-40BB33A1A682}"/>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3A5AEB94-440F-4E73-AC36-B6BB8DA846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2646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BE2D683-06B7-47D1-AF65-05C9738216AA}"/>
              </a:ext>
            </a:extLst>
          </p:cNvPr>
          <p:cNvPicPr>
            <a:picLocks noGrp="1" noChangeAspect="1"/>
          </p:cNvPicPr>
          <p:nvPr>
            <p:ph idx="1"/>
          </p:nvPr>
        </p:nvPicPr>
        <p:blipFill>
          <a:blip r:embed="rId2"/>
          <a:stretch>
            <a:fillRect/>
          </a:stretch>
        </p:blipFill>
        <p:spPr>
          <a:xfrm>
            <a:off x="643467" y="1861397"/>
            <a:ext cx="10905066" cy="3135206"/>
          </a:xfrm>
          <a:prstGeom prst="rect">
            <a:avLst/>
          </a:prstGeom>
        </p:spPr>
      </p:pic>
      <p:sp>
        <p:nvSpPr>
          <p:cNvPr id="4" name="Footer Placeholder 3">
            <a:extLst>
              <a:ext uri="{FF2B5EF4-FFF2-40B4-BE49-F238E27FC236}">
                <a16:creationId xmlns:a16="http://schemas.microsoft.com/office/drawing/2014/main" id="{D105CD6C-ED0F-470D-B534-0F911083B9F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27051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E31C960-8926-4EE5-BCBE-3C29B0784E82}"/>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042F5EE4-389B-4F22-BD5A-B0448CFD76B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8102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12ACCED-C78A-4B23-AAD2-78C9847084B4}"/>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02A06FC2-7EFB-49CD-A383-E9AF77E0F05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40128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BE2D683-06B7-47D1-AF65-05C9738216AA}"/>
              </a:ext>
            </a:extLst>
          </p:cNvPr>
          <p:cNvPicPr>
            <a:picLocks noGrp="1" noChangeAspect="1"/>
          </p:cNvPicPr>
          <p:nvPr>
            <p:ph idx="1"/>
          </p:nvPr>
        </p:nvPicPr>
        <p:blipFill>
          <a:blip r:embed="rId2"/>
          <a:stretch>
            <a:fillRect/>
          </a:stretch>
        </p:blipFill>
        <p:spPr>
          <a:xfrm>
            <a:off x="643467" y="1861397"/>
            <a:ext cx="10905066" cy="3135206"/>
          </a:xfrm>
          <a:prstGeom prst="rect">
            <a:avLst/>
          </a:prstGeom>
        </p:spPr>
      </p:pic>
      <p:sp>
        <p:nvSpPr>
          <p:cNvPr id="4" name="Footer Placeholder 3">
            <a:extLst>
              <a:ext uri="{FF2B5EF4-FFF2-40B4-BE49-F238E27FC236}">
                <a16:creationId xmlns:a16="http://schemas.microsoft.com/office/drawing/2014/main" id="{D105CD6C-ED0F-470D-B534-0F911083B9F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0934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E31C960-8926-4EE5-BCBE-3C29B0784E82}"/>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042F5EE4-389B-4F22-BD5A-B0448CFD76B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92773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04D0358-A472-4B4C-B884-2ECBE4A04738}"/>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0FABBB2A-9C00-40D1-8D7B-B55C7ED10D9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49605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BE2D683-06B7-47D1-AF65-05C9738216AA}"/>
              </a:ext>
            </a:extLst>
          </p:cNvPr>
          <p:cNvPicPr>
            <a:picLocks noGrp="1" noChangeAspect="1"/>
          </p:cNvPicPr>
          <p:nvPr>
            <p:ph idx="1"/>
          </p:nvPr>
        </p:nvPicPr>
        <p:blipFill>
          <a:blip r:embed="rId2"/>
          <a:stretch>
            <a:fillRect/>
          </a:stretch>
        </p:blipFill>
        <p:spPr>
          <a:xfrm>
            <a:off x="643467" y="1861397"/>
            <a:ext cx="10905066" cy="3135206"/>
          </a:xfrm>
          <a:prstGeom prst="rect">
            <a:avLst/>
          </a:prstGeom>
        </p:spPr>
      </p:pic>
      <p:sp>
        <p:nvSpPr>
          <p:cNvPr id="4" name="Footer Placeholder 3">
            <a:extLst>
              <a:ext uri="{FF2B5EF4-FFF2-40B4-BE49-F238E27FC236}">
                <a16:creationId xmlns:a16="http://schemas.microsoft.com/office/drawing/2014/main" id="{D105CD6C-ED0F-470D-B534-0F911083B9F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693516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25</cp:revision>
  <dcterms:created xsi:type="dcterms:W3CDTF">2019-09-28T20:24:12Z</dcterms:created>
  <dcterms:modified xsi:type="dcterms:W3CDTF">2022-10-08T13:55:43Z</dcterms:modified>
</cp:coreProperties>
</file>