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2" r:id="rId5"/>
    <p:sldId id="266" r:id="rId6"/>
    <p:sldId id="265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51" d="100"/>
          <a:sy n="51" d="100"/>
        </p:scale>
        <p:origin x="90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604CCA0E-1891-4B4B-8D13-23C65EC05F56}"/>
    <pc:docChg chg="undo custSel mod modSld">
      <pc:chgData name="Sarah Gothard" userId="0e53f415fda5f162" providerId="LiveId" clId="{604CCA0E-1891-4B4B-8D13-23C65EC05F56}" dt="2019-10-03T14:46:31.768" v="26" actId="26606"/>
      <pc:docMkLst>
        <pc:docMk/>
      </pc:docMkLst>
      <pc:sldChg chg="addSp modSp mod setBg">
        <pc:chgData name="Sarah Gothard" userId="0e53f415fda5f162" providerId="LiveId" clId="{604CCA0E-1891-4B4B-8D13-23C65EC05F56}" dt="2019-10-03T14:44:40.758" v="0" actId="26606"/>
        <pc:sldMkLst>
          <pc:docMk/>
          <pc:sldMk cId="2211167003" sldId="257"/>
        </pc:sldMkLst>
        <pc:spChg chg="mod ord">
          <ac:chgData name="Sarah Gothard" userId="0e53f415fda5f162" providerId="LiveId" clId="{604CCA0E-1891-4B4B-8D13-23C65EC05F56}" dt="2019-10-03T14:44:40.758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604CCA0E-1891-4B4B-8D13-23C65EC05F56}" dt="2019-10-03T14:44:40.758" v="0" actId="26606"/>
          <ac:spMkLst>
            <pc:docMk/>
            <pc:sldMk cId="2211167003" sldId="257"/>
            <ac:spMk id="10" creationId="{559E787A-A567-464A-BB9E-E9B95AA41E40}"/>
          </ac:spMkLst>
        </pc:spChg>
        <pc:spChg chg="add">
          <ac:chgData name="Sarah Gothard" userId="0e53f415fda5f162" providerId="LiveId" clId="{604CCA0E-1891-4B4B-8D13-23C65EC05F56}" dt="2019-10-03T14:44:40.758" v="0" actId="26606"/>
          <ac:spMkLst>
            <pc:docMk/>
            <pc:sldMk cId="2211167003" sldId="257"/>
            <ac:spMk id="12" creationId="{36A476B5-55AD-43A1-B1FB-5AC76B54F0A0}"/>
          </ac:spMkLst>
        </pc:spChg>
        <pc:picChg chg="mod">
          <ac:chgData name="Sarah Gothard" userId="0e53f415fda5f162" providerId="LiveId" clId="{604CCA0E-1891-4B4B-8D13-23C65EC05F56}" dt="2019-10-03T14:44:40.758" v="0" actId="26606"/>
          <ac:picMkLst>
            <pc:docMk/>
            <pc:sldMk cId="2211167003" sldId="257"/>
            <ac:picMk id="2" creationId="{CD8B5A88-B78F-4BD6-941F-84E8B27EE48B}"/>
          </ac:picMkLst>
        </pc:picChg>
      </pc:sldChg>
      <pc:sldChg chg="addSp delSp modSp mod setBg setClrOvrMap">
        <pc:chgData name="Sarah Gothard" userId="0e53f415fda5f162" providerId="LiveId" clId="{604CCA0E-1891-4B4B-8D13-23C65EC05F56}" dt="2019-10-03T14:46:07.472" v="21" actId="26606"/>
        <pc:sldMkLst>
          <pc:docMk/>
          <pc:sldMk cId="3148594771" sldId="258"/>
        </pc:sldMkLst>
        <pc:spChg chg="mod ord">
          <ac:chgData name="Sarah Gothard" userId="0e53f415fda5f162" providerId="LiveId" clId="{604CCA0E-1891-4B4B-8D13-23C65EC05F56}" dt="2019-10-03T14:46:07.472" v="21" actId="26606"/>
          <ac:spMkLst>
            <pc:docMk/>
            <pc:sldMk cId="3148594771" sldId="258"/>
            <ac:spMk id="4" creationId="{DC5D32AB-4868-4C99-99AB-5579003C11EC}"/>
          </ac:spMkLst>
        </pc:spChg>
        <pc:spChg chg="add">
          <ac:chgData name="Sarah Gothard" userId="0e53f415fda5f162" providerId="LiveId" clId="{604CCA0E-1891-4B4B-8D13-23C65EC05F56}" dt="2019-10-03T14:46:07.472" v="21" actId="26606"/>
          <ac:spMkLst>
            <pc:docMk/>
            <pc:sldMk cId="3148594771" sldId="258"/>
            <ac:spMk id="6" creationId="{559E787A-A567-464A-BB9E-E9B95AA41E40}"/>
          </ac:spMkLst>
        </pc:spChg>
        <pc:spChg chg="add">
          <ac:chgData name="Sarah Gothard" userId="0e53f415fda5f162" providerId="LiveId" clId="{604CCA0E-1891-4B4B-8D13-23C65EC05F56}" dt="2019-10-03T14:46:07.472" v="21" actId="26606"/>
          <ac:spMkLst>
            <pc:docMk/>
            <pc:sldMk cId="3148594771" sldId="258"/>
            <ac:spMk id="7" creationId="{36A476B5-55AD-43A1-B1FB-5AC76B54F0A0}"/>
          </ac:spMkLst>
        </pc:spChg>
        <pc:spChg chg="add del">
          <ac:chgData name="Sarah Gothard" userId="0e53f415fda5f162" providerId="LiveId" clId="{604CCA0E-1891-4B4B-8D13-23C65EC05F56}" dt="2019-10-03T14:45:58.398" v="20" actId="26606"/>
          <ac:spMkLst>
            <pc:docMk/>
            <pc:sldMk cId="3148594771" sldId="258"/>
            <ac:spMk id="9" creationId="{F841641F-FC14-47DC-8F4A-452EB111AF0D}"/>
          </ac:spMkLst>
        </pc:spChg>
        <pc:spChg chg="add del">
          <ac:chgData name="Sarah Gothard" userId="0e53f415fda5f162" providerId="LiveId" clId="{604CCA0E-1891-4B4B-8D13-23C65EC05F56}" dt="2019-10-03T14:45:58.398" v="20" actId="26606"/>
          <ac:spMkLst>
            <pc:docMk/>
            <pc:sldMk cId="3148594771" sldId="258"/>
            <ac:spMk id="11" creationId="{3CD7F62A-009F-4A78-9FB9-B60FC39B4450}"/>
          </ac:spMkLst>
        </pc:spChg>
        <pc:picChg chg="mod">
          <ac:chgData name="Sarah Gothard" userId="0e53f415fda5f162" providerId="LiveId" clId="{604CCA0E-1891-4B4B-8D13-23C65EC05F56}" dt="2019-10-03T14:46:07.472" v="21" actId="26606"/>
          <ac:picMkLst>
            <pc:docMk/>
            <pc:sldMk cId="3148594771" sldId="258"/>
            <ac:picMk id="3" creationId="{33B5A3EC-E361-4CD9-9B9C-78C6FFF00F65}"/>
          </ac:picMkLst>
        </pc:picChg>
      </pc:sldChg>
      <pc:sldChg chg="addSp delSp modSp mod setBg">
        <pc:chgData name="Sarah Gothard" userId="0e53f415fda5f162" providerId="LiveId" clId="{604CCA0E-1891-4B4B-8D13-23C65EC05F56}" dt="2019-10-03T14:46:11.817" v="22" actId="26606"/>
        <pc:sldMkLst>
          <pc:docMk/>
          <pc:sldMk cId="2879590773" sldId="259"/>
        </pc:sldMkLst>
        <pc:spChg chg="mod ord">
          <ac:chgData name="Sarah Gothard" userId="0e53f415fda5f162" providerId="LiveId" clId="{604CCA0E-1891-4B4B-8D13-23C65EC05F56}" dt="2019-10-03T14:46:11.817" v="22" actId="26606"/>
          <ac:spMkLst>
            <pc:docMk/>
            <pc:sldMk cId="2879590773" sldId="259"/>
            <ac:spMk id="4" creationId="{EFF6460D-4D37-408B-8C0E-96430F9BAA80}"/>
          </ac:spMkLst>
        </pc:spChg>
        <pc:spChg chg="add">
          <ac:chgData name="Sarah Gothard" userId="0e53f415fda5f162" providerId="LiveId" clId="{604CCA0E-1891-4B4B-8D13-23C65EC05F56}" dt="2019-10-03T14:46:11.817" v="22" actId="26606"/>
          <ac:spMkLst>
            <pc:docMk/>
            <pc:sldMk cId="2879590773" sldId="259"/>
            <ac:spMk id="6" creationId="{559E787A-A567-464A-BB9E-E9B95AA41E40}"/>
          </ac:spMkLst>
        </pc:spChg>
        <pc:spChg chg="add">
          <ac:chgData name="Sarah Gothard" userId="0e53f415fda5f162" providerId="LiveId" clId="{604CCA0E-1891-4B4B-8D13-23C65EC05F56}" dt="2019-10-03T14:46:11.817" v="22" actId="26606"/>
          <ac:spMkLst>
            <pc:docMk/>
            <pc:sldMk cId="2879590773" sldId="259"/>
            <ac:spMk id="7" creationId="{36A476B5-55AD-43A1-B1FB-5AC76B54F0A0}"/>
          </ac:spMkLst>
        </pc:spChg>
        <pc:spChg chg="add del">
          <ac:chgData name="Sarah Gothard" userId="0e53f415fda5f162" providerId="LiveId" clId="{604CCA0E-1891-4B4B-8D13-23C65EC05F56}" dt="2019-10-03T14:45:57.645" v="19" actId="26606"/>
          <ac:spMkLst>
            <pc:docMk/>
            <pc:sldMk cId="2879590773" sldId="259"/>
            <ac:spMk id="9" creationId="{559E787A-A567-464A-BB9E-E9B95AA41E40}"/>
          </ac:spMkLst>
        </pc:spChg>
        <pc:spChg chg="add del">
          <ac:chgData name="Sarah Gothard" userId="0e53f415fda5f162" providerId="LiveId" clId="{604CCA0E-1891-4B4B-8D13-23C65EC05F56}" dt="2019-10-03T14:45:57.645" v="19" actId="26606"/>
          <ac:spMkLst>
            <pc:docMk/>
            <pc:sldMk cId="2879590773" sldId="259"/>
            <ac:spMk id="11" creationId="{36A476B5-55AD-43A1-B1FB-5AC76B54F0A0}"/>
          </ac:spMkLst>
        </pc:spChg>
        <pc:picChg chg="mod">
          <ac:chgData name="Sarah Gothard" userId="0e53f415fda5f162" providerId="LiveId" clId="{604CCA0E-1891-4B4B-8D13-23C65EC05F56}" dt="2019-10-03T14:46:11.817" v="22" actId="26606"/>
          <ac:picMkLst>
            <pc:docMk/>
            <pc:sldMk cId="2879590773" sldId="259"/>
            <ac:picMk id="3" creationId="{EAA3E680-06FD-4BB2-A2FB-70DF88023D4E}"/>
          </ac:picMkLst>
        </pc:picChg>
      </pc:sldChg>
      <pc:sldChg chg="addSp delSp modSp mod setBg setClrOvrMap">
        <pc:chgData name="Sarah Gothard" userId="0e53f415fda5f162" providerId="LiveId" clId="{604CCA0E-1891-4B4B-8D13-23C65EC05F56}" dt="2019-10-03T14:46:17.523" v="23" actId="26606"/>
        <pc:sldMkLst>
          <pc:docMk/>
          <pc:sldMk cId="4060359451" sldId="262"/>
        </pc:sldMkLst>
        <pc:spChg chg="mod ord">
          <ac:chgData name="Sarah Gothard" userId="0e53f415fda5f162" providerId="LiveId" clId="{604CCA0E-1891-4B4B-8D13-23C65EC05F56}" dt="2019-10-03T14:46:17.523" v="23" actId="26606"/>
          <ac:spMkLst>
            <pc:docMk/>
            <pc:sldMk cId="4060359451" sldId="262"/>
            <ac:spMk id="4" creationId="{347CDA05-E1DB-488E-9A0F-8B3379004058}"/>
          </ac:spMkLst>
        </pc:spChg>
        <pc:spChg chg="add del">
          <ac:chgData name="Sarah Gothard" userId="0e53f415fda5f162" providerId="LiveId" clId="{604CCA0E-1891-4B4B-8D13-23C65EC05F56}" dt="2019-10-03T14:45:56.633" v="18" actId="26606"/>
          <ac:spMkLst>
            <pc:docMk/>
            <pc:sldMk cId="4060359451" sldId="262"/>
            <ac:spMk id="6" creationId="{559E787A-A567-464A-BB9E-E9B95AA41E40}"/>
          </ac:spMkLst>
        </pc:spChg>
        <pc:spChg chg="add del">
          <ac:chgData name="Sarah Gothard" userId="0e53f415fda5f162" providerId="LiveId" clId="{604CCA0E-1891-4B4B-8D13-23C65EC05F56}" dt="2019-10-03T14:45:56.633" v="18" actId="26606"/>
          <ac:spMkLst>
            <pc:docMk/>
            <pc:sldMk cId="4060359451" sldId="262"/>
            <ac:spMk id="7" creationId="{36A476B5-55AD-43A1-B1FB-5AC76B54F0A0}"/>
          </ac:spMkLst>
        </pc:spChg>
        <pc:spChg chg="add">
          <ac:chgData name="Sarah Gothard" userId="0e53f415fda5f162" providerId="LiveId" clId="{604CCA0E-1891-4B4B-8D13-23C65EC05F56}" dt="2019-10-03T14:46:17.523" v="23" actId="26606"/>
          <ac:spMkLst>
            <pc:docMk/>
            <pc:sldMk cId="4060359451" sldId="262"/>
            <ac:spMk id="8" creationId="{559E787A-A567-464A-BB9E-E9B95AA41E40}"/>
          </ac:spMkLst>
        </pc:spChg>
        <pc:spChg chg="add del">
          <ac:chgData name="Sarah Gothard" userId="0e53f415fda5f162" providerId="LiveId" clId="{604CCA0E-1891-4B4B-8D13-23C65EC05F56}" dt="2019-10-03T14:45:10.399" v="8" actId="26606"/>
          <ac:spMkLst>
            <pc:docMk/>
            <pc:sldMk cId="4060359451" sldId="262"/>
            <ac:spMk id="9" creationId="{F841641F-FC14-47DC-8F4A-452EB111AF0D}"/>
          </ac:spMkLst>
        </pc:spChg>
        <pc:spChg chg="add">
          <ac:chgData name="Sarah Gothard" userId="0e53f415fda5f162" providerId="LiveId" clId="{604CCA0E-1891-4B4B-8D13-23C65EC05F56}" dt="2019-10-03T14:46:17.523" v="23" actId="26606"/>
          <ac:spMkLst>
            <pc:docMk/>
            <pc:sldMk cId="4060359451" sldId="262"/>
            <ac:spMk id="10" creationId="{36A476B5-55AD-43A1-B1FB-5AC76B54F0A0}"/>
          </ac:spMkLst>
        </pc:spChg>
        <pc:spChg chg="add del">
          <ac:chgData name="Sarah Gothard" userId="0e53f415fda5f162" providerId="LiveId" clId="{604CCA0E-1891-4B4B-8D13-23C65EC05F56}" dt="2019-10-03T14:45:10.399" v="8" actId="26606"/>
          <ac:spMkLst>
            <pc:docMk/>
            <pc:sldMk cId="4060359451" sldId="262"/>
            <ac:spMk id="11" creationId="{3CD7F62A-009F-4A78-9FB9-B60FC39B4450}"/>
          </ac:spMkLst>
        </pc:spChg>
        <pc:picChg chg="mod">
          <ac:chgData name="Sarah Gothard" userId="0e53f415fda5f162" providerId="LiveId" clId="{604CCA0E-1891-4B4B-8D13-23C65EC05F56}" dt="2019-10-03T14:46:17.523" v="23" actId="26606"/>
          <ac:picMkLst>
            <pc:docMk/>
            <pc:sldMk cId="4060359451" sldId="262"/>
            <ac:picMk id="2" creationId="{DFC4ADF4-109E-4258-A82A-27E3D4AC8D0F}"/>
          </ac:picMkLst>
        </pc:picChg>
      </pc:sldChg>
      <pc:sldChg chg="addSp delSp modSp mod setBg">
        <pc:chgData name="Sarah Gothard" userId="0e53f415fda5f162" providerId="LiveId" clId="{604CCA0E-1891-4B4B-8D13-23C65EC05F56}" dt="2019-10-03T14:46:31.768" v="26" actId="26606"/>
        <pc:sldMkLst>
          <pc:docMk/>
          <pc:sldMk cId="2993207510" sldId="264"/>
        </pc:sldMkLst>
        <pc:spChg chg="mod ord">
          <ac:chgData name="Sarah Gothard" userId="0e53f415fda5f162" providerId="LiveId" clId="{604CCA0E-1891-4B4B-8D13-23C65EC05F56}" dt="2019-10-03T14:46:31.768" v="26" actId="26606"/>
          <ac:spMkLst>
            <pc:docMk/>
            <pc:sldMk cId="2993207510" sldId="264"/>
            <ac:spMk id="4" creationId="{347CDA05-E1DB-488E-9A0F-8B3379004058}"/>
          </ac:spMkLst>
        </pc:spChg>
        <pc:spChg chg="add">
          <ac:chgData name="Sarah Gothard" userId="0e53f415fda5f162" providerId="LiveId" clId="{604CCA0E-1891-4B4B-8D13-23C65EC05F56}" dt="2019-10-03T14:46:31.768" v="26" actId="26606"/>
          <ac:spMkLst>
            <pc:docMk/>
            <pc:sldMk cId="2993207510" sldId="264"/>
            <ac:spMk id="6" creationId="{559E787A-A567-464A-BB9E-E9B95AA41E40}"/>
          </ac:spMkLst>
        </pc:spChg>
        <pc:spChg chg="add">
          <ac:chgData name="Sarah Gothard" userId="0e53f415fda5f162" providerId="LiveId" clId="{604CCA0E-1891-4B4B-8D13-23C65EC05F56}" dt="2019-10-03T14:46:31.768" v="26" actId="26606"/>
          <ac:spMkLst>
            <pc:docMk/>
            <pc:sldMk cId="2993207510" sldId="264"/>
            <ac:spMk id="7" creationId="{36A476B5-55AD-43A1-B1FB-5AC76B54F0A0}"/>
          </ac:spMkLst>
        </pc:spChg>
        <pc:spChg chg="add del">
          <ac:chgData name="Sarah Gothard" userId="0e53f415fda5f162" providerId="LiveId" clId="{604CCA0E-1891-4B4B-8D13-23C65EC05F56}" dt="2019-10-03T14:45:54.572" v="15" actId="26606"/>
          <ac:spMkLst>
            <pc:docMk/>
            <pc:sldMk cId="2993207510" sldId="264"/>
            <ac:spMk id="9" creationId="{559E787A-A567-464A-BB9E-E9B95AA41E40}"/>
          </ac:spMkLst>
        </pc:spChg>
        <pc:spChg chg="add del">
          <ac:chgData name="Sarah Gothard" userId="0e53f415fda5f162" providerId="LiveId" clId="{604CCA0E-1891-4B4B-8D13-23C65EC05F56}" dt="2019-10-03T14:45:54.572" v="15" actId="26606"/>
          <ac:spMkLst>
            <pc:docMk/>
            <pc:sldMk cId="2993207510" sldId="264"/>
            <ac:spMk id="11" creationId="{36A476B5-55AD-43A1-B1FB-5AC76B54F0A0}"/>
          </ac:spMkLst>
        </pc:spChg>
        <pc:picChg chg="mod">
          <ac:chgData name="Sarah Gothard" userId="0e53f415fda5f162" providerId="LiveId" clId="{604CCA0E-1891-4B4B-8D13-23C65EC05F56}" dt="2019-10-03T14:46:31.768" v="26" actId="26606"/>
          <ac:picMkLst>
            <pc:docMk/>
            <pc:sldMk cId="2993207510" sldId="264"/>
            <ac:picMk id="2" creationId="{8A1B9F76-769E-4273-A862-02107B09FAF3}"/>
          </ac:picMkLst>
        </pc:picChg>
      </pc:sldChg>
      <pc:sldChg chg="addSp delSp modSp mod setBg">
        <pc:chgData name="Sarah Gothard" userId="0e53f415fda5f162" providerId="LiveId" clId="{604CCA0E-1891-4B4B-8D13-23C65EC05F56}" dt="2019-10-03T14:46:26.928" v="25" actId="26606"/>
        <pc:sldMkLst>
          <pc:docMk/>
          <pc:sldMk cId="2294115102" sldId="265"/>
        </pc:sldMkLst>
        <pc:spChg chg="mod ord">
          <ac:chgData name="Sarah Gothard" userId="0e53f415fda5f162" providerId="LiveId" clId="{604CCA0E-1891-4B4B-8D13-23C65EC05F56}" dt="2019-10-03T14:46:26.928" v="25" actId="26606"/>
          <ac:spMkLst>
            <pc:docMk/>
            <pc:sldMk cId="2294115102" sldId="265"/>
            <ac:spMk id="4" creationId="{FEE935FF-C8B6-4244-BC5A-A839398BF666}"/>
          </ac:spMkLst>
        </pc:spChg>
        <pc:spChg chg="add">
          <ac:chgData name="Sarah Gothard" userId="0e53f415fda5f162" providerId="LiveId" clId="{604CCA0E-1891-4B4B-8D13-23C65EC05F56}" dt="2019-10-03T14:46:26.928" v="25" actId="26606"/>
          <ac:spMkLst>
            <pc:docMk/>
            <pc:sldMk cId="2294115102" sldId="265"/>
            <ac:spMk id="6" creationId="{559E787A-A567-464A-BB9E-E9B95AA41E40}"/>
          </ac:spMkLst>
        </pc:spChg>
        <pc:spChg chg="add">
          <ac:chgData name="Sarah Gothard" userId="0e53f415fda5f162" providerId="LiveId" clId="{604CCA0E-1891-4B4B-8D13-23C65EC05F56}" dt="2019-10-03T14:46:26.928" v="25" actId="26606"/>
          <ac:spMkLst>
            <pc:docMk/>
            <pc:sldMk cId="2294115102" sldId="265"/>
            <ac:spMk id="7" creationId="{36A476B5-55AD-43A1-B1FB-5AC76B54F0A0}"/>
          </ac:spMkLst>
        </pc:spChg>
        <pc:spChg chg="add del">
          <ac:chgData name="Sarah Gothard" userId="0e53f415fda5f162" providerId="LiveId" clId="{604CCA0E-1891-4B4B-8D13-23C65EC05F56}" dt="2019-10-03T14:45:55.821" v="16" actId="26606"/>
          <ac:spMkLst>
            <pc:docMk/>
            <pc:sldMk cId="2294115102" sldId="265"/>
            <ac:spMk id="9" creationId="{559E787A-A567-464A-BB9E-E9B95AA41E40}"/>
          </ac:spMkLst>
        </pc:spChg>
        <pc:spChg chg="add del">
          <ac:chgData name="Sarah Gothard" userId="0e53f415fda5f162" providerId="LiveId" clId="{604CCA0E-1891-4B4B-8D13-23C65EC05F56}" dt="2019-10-03T14:45:55.821" v="16" actId="26606"/>
          <ac:spMkLst>
            <pc:docMk/>
            <pc:sldMk cId="2294115102" sldId="265"/>
            <ac:spMk id="11" creationId="{36A476B5-55AD-43A1-B1FB-5AC76B54F0A0}"/>
          </ac:spMkLst>
        </pc:spChg>
        <pc:picChg chg="mod">
          <ac:chgData name="Sarah Gothard" userId="0e53f415fda5f162" providerId="LiveId" clId="{604CCA0E-1891-4B4B-8D13-23C65EC05F56}" dt="2019-10-03T14:46:26.928" v="25" actId="26606"/>
          <ac:picMkLst>
            <pc:docMk/>
            <pc:sldMk cId="2294115102" sldId="265"/>
            <ac:picMk id="2" creationId="{B5B2358F-8E84-49F4-A2E8-54F5C9F86D6B}"/>
          </ac:picMkLst>
        </pc:picChg>
      </pc:sldChg>
      <pc:sldChg chg="addSp delSp modSp mod setBg">
        <pc:chgData name="Sarah Gothard" userId="0e53f415fda5f162" providerId="LiveId" clId="{604CCA0E-1891-4B4B-8D13-23C65EC05F56}" dt="2019-10-03T14:46:22.270" v="24" actId="26606"/>
        <pc:sldMkLst>
          <pc:docMk/>
          <pc:sldMk cId="683393478" sldId="266"/>
        </pc:sldMkLst>
        <pc:spChg chg="mod ord">
          <ac:chgData name="Sarah Gothard" userId="0e53f415fda5f162" providerId="LiveId" clId="{604CCA0E-1891-4B4B-8D13-23C65EC05F56}" dt="2019-10-03T14:46:22.270" v="24" actId="26606"/>
          <ac:spMkLst>
            <pc:docMk/>
            <pc:sldMk cId="683393478" sldId="266"/>
            <ac:spMk id="4" creationId="{755F744D-E2C3-43EF-A6C0-29A2CFB52C37}"/>
          </ac:spMkLst>
        </pc:spChg>
        <pc:spChg chg="add">
          <ac:chgData name="Sarah Gothard" userId="0e53f415fda5f162" providerId="LiveId" clId="{604CCA0E-1891-4B4B-8D13-23C65EC05F56}" dt="2019-10-03T14:46:22.270" v="24" actId="26606"/>
          <ac:spMkLst>
            <pc:docMk/>
            <pc:sldMk cId="683393478" sldId="266"/>
            <ac:spMk id="6" creationId="{559E787A-A567-464A-BB9E-E9B95AA41E40}"/>
          </ac:spMkLst>
        </pc:spChg>
        <pc:spChg chg="add">
          <ac:chgData name="Sarah Gothard" userId="0e53f415fda5f162" providerId="LiveId" clId="{604CCA0E-1891-4B4B-8D13-23C65EC05F56}" dt="2019-10-03T14:46:22.270" v="24" actId="26606"/>
          <ac:spMkLst>
            <pc:docMk/>
            <pc:sldMk cId="683393478" sldId="266"/>
            <ac:spMk id="7" creationId="{36A476B5-55AD-43A1-B1FB-5AC76B54F0A0}"/>
          </ac:spMkLst>
        </pc:spChg>
        <pc:spChg chg="add del">
          <ac:chgData name="Sarah Gothard" userId="0e53f415fda5f162" providerId="LiveId" clId="{604CCA0E-1891-4B4B-8D13-23C65EC05F56}" dt="2019-10-03T14:45:56.363" v="17" actId="26606"/>
          <ac:spMkLst>
            <pc:docMk/>
            <pc:sldMk cId="683393478" sldId="266"/>
            <ac:spMk id="9" creationId="{559E787A-A567-464A-BB9E-E9B95AA41E40}"/>
          </ac:spMkLst>
        </pc:spChg>
        <pc:spChg chg="add del">
          <ac:chgData name="Sarah Gothard" userId="0e53f415fda5f162" providerId="LiveId" clId="{604CCA0E-1891-4B4B-8D13-23C65EC05F56}" dt="2019-10-03T14:45:56.363" v="17" actId="26606"/>
          <ac:spMkLst>
            <pc:docMk/>
            <pc:sldMk cId="683393478" sldId="266"/>
            <ac:spMk id="11" creationId="{36A476B5-55AD-43A1-B1FB-5AC76B54F0A0}"/>
          </ac:spMkLst>
        </pc:spChg>
        <pc:picChg chg="mod">
          <ac:chgData name="Sarah Gothard" userId="0e53f415fda5f162" providerId="LiveId" clId="{604CCA0E-1891-4B4B-8D13-23C65EC05F56}" dt="2019-10-03T14:46:22.270" v="24" actId="26606"/>
          <ac:picMkLst>
            <pc:docMk/>
            <pc:sldMk cId="683393478" sldId="266"/>
            <ac:picMk id="2" creationId="{74C5F819-AB3A-408F-ACC3-B89C8A010E3D}"/>
          </ac:picMkLst>
        </pc:picChg>
      </pc:sldChg>
    </pc:docChg>
  </pc:docChgLst>
  <pc:docChgLst>
    <pc:chgData name="Sarah Gothard" userId="0e53f415fda5f162" providerId="LiveId" clId="{FCCE68DF-EBB5-42DA-AC15-870452C89AE7}"/>
  </pc:docChgLst>
  <pc:docChgLst>
    <pc:chgData name="Sarah Gothard" userId="0e53f415fda5f162" providerId="LiveId" clId="{F064F564-F139-41E6-90AB-F0994FFD6920}"/>
  </pc:docChgLst>
  <pc:docChgLst>
    <pc:chgData name="Sarah Gothard" userId="0e53f415fda5f162" providerId="LiveId" clId="{0233E1D1-F490-41E5-80C9-9233F6B81BE0}"/>
  </pc:docChgLst>
  <pc:docChgLst>
    <pc:chgData name="Sarah Gothard" userId="0e53f415fda5f162" providerId="LiveId" clId="{2C3598EE-9976-4E6F-A2D1-984A2E0799DE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4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40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0126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5383084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3142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6804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1380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02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1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6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4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2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3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7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3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3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47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8B5A88-B78F-4BD6-941F-84E8B27EE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2652014"/>
            <a:ext cx="10905066" cy="155397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5A3EC-E361-4CD9-9B9C-78C6FFF00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020" y="643467"/>
            <a:ext cx="932395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D32AB-4868-4C99-99AB-5579003C1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4859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3E680-06FD-4BB2-A2FB-70DF88023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405" y="643467"/>
            <a:ext cx="95231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6460D-4D37-408B-8C0E-96430F9B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7959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C4ADF4-109E-4258-A82A-27E3D4AC8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45" y="643467"/>
            <a:ext cx="928511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CDA05-E1DB-488E-9A0F-8B337900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6035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C5F819-AB3A-408F-ACC3-B89C8A010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45" y="643467"/>
            <a:ext cx="928511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F744D-E2C3-43EF-A6C0-29A2CFB5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8339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B2358F-8E84-49F4-A2E8-54F5C9F8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935FF-C8B6-4244-BC5A-A839398B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9411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1B9F76-769E-4273-A862-02107B09F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020" y="643467"/>
            <a:ext cx="932395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CDA05-E1DB-488E-9A0F-8B337900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93207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Bookman Old Style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2019-10-03T14:46:31Z</dcterms:created>
  <dcterms:modified xsi:type="dcterms:W3CDTF">2019-10-03T14:46:32Z</dcterms:modified>
</cp:coreProperties>
</file>