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9"/>
  </p:notesMasterIdLst>
  <p:handoutMasterIdLst>
    <p:handoutMasterId r:id="rId10"/>
  </p:handoutMasterIdLst>
  <p:sldIdLst>
    <p:sldId id="257" r:id="rId2"/>
    <p:sldId id="264" r:id="rId3"/>
    <p:sldId id="260" r:id="rId4"/>
    <p:sldId id="266" r:id="rId5"/>
    <p:sldId id="262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ED143-407C-4E4E-81D0-4A391DA4F1C2}" v="24" dt="2019-10-15T18:31:19.362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529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FBED143-407C-4E4E-81D0-4A391DA4F1C2}"/>
    <pc:docChg chg="custSel mod addSld delSld modSld sldOrd">
      <pc:chgData name="Sarah Gothard" userId="0e53f415fda5f162" providerId="LiveId" clId="{DFBED143-407C-4E4E-81D0-4A391DA4F1C2}" dt="2019-10-15T18:31:24.489" v="25" actId="2696"/>
      <pc:docMkLst>
        <pc:docMk/>
      </pc:docMkLst>
      <pc:sldChg chg="addSp delSp del">
        <pc:chgData name="Sarah Gothard" userId="0e53f415fda5f162" providerId="LiveId" clId="{DFBED143-407C-4E4E-81D0-4A391DA4F1C2}" dt="2019-10-15T18:27:08.114" v="7" actId="2696"/>
        <pc:sldMkLst>
          <pc:docMk/>
          <pc:sldMk cId="3012379526" sldId="258"/>
        </pc:sldMkLst>
        <pc:picChg chg="add">
          <ac:chgData name="Sarah Gothard" userId="0e53f415fda5f162" providerId="LiveId" clId="{DFBED143-407C-4E4E-81D0-4A391DA4F1C2}" dt="2019-10-15T18:26:54.901" v="1"/>
          <ac:picMkLst>
            <pc:docMk/>
            <pc:sldMk cId="3012379526" sldId="258"/>
            <ac:picMk id="2" creationId="{654E312E-D6BF-485E-9B2E-BC92ABFC776F}"/>
          </ac:picMkLst>
        </pc:picChg>
        <pc:picChg chg="del">
          <ac:chgData name="Sarah Gothard" userId="0e53f415fda5f162" providerId="LiveId" clId="{DFBED143-407C-4E4E-81D0-4A391DA4F1C2}" dt="2019-10-15T18:23:02.402" v="0"/>
          <ac:picMkLst>
            <pc:docMk/>
            <pc:sldMk cId="3012379526" sldId="258"/>
            <ac:picMk id="6" creationId="{CABEF331-72D5-4D28-8BD4-F67F501CE070}"/>
          </ac:picMkLst>
        </pc:picChg>
      </pc:sldChg>
      <pc:sldChg chg="del">
        <pc:chgData name="Sarah Gothard" userId="0e53f415fda5f162" providerId="LiveId" clId="{DFBED143-407C-4E4E-81D0-4A391DA4F1C2}" dt="2019-10-15T18:31:24.489" v="25" actId="2696"/>
        <pc:sldMkLst>
          <pc:docMk/>
          <pc:sldMk cId="847421866" sldId="259"/>
        </pc:sldMkLst>
      </pc:sldChg>
      <pc:sldChg chg="ord">
        <pc:chgData name="Sarah Gothard" userId="0e53f415fda5f162" providerId="LiveId" clId="{DFBED143-407C-4E4E-81D0-4A391DA4F1C2}" dt="2019-10-15T18:27:13.744" v="8"/>
        <pc:sldMkLst>
          <pc:docMk/>
          <pc:sldMk cId="2644583414" sldId="260"/>
        </pc:sldMkLst>
      </pc:sldChg>
      <pc:sldChg chg="del">
        <pc:chgData name="Sarah Gothard" userId="0e53f415fda5f162" providerId="LiveId" clId="{DFBED143-407C-4E4E-81D0-4A391DA4F1C2}" dt="2019-10-15T18:30:41.054" v="19" actId="2696"/>
        <pc:sldMkLst>
          <pc:docMk/>
          <pc:sldMk cId="2648089464" sldId="261"/>
        </pc:sldMkLst>
      </pc:sldChg>
      <pc:sldChg chg="ord">
        <pc:chgData name="Sarah Gothard" userId="0e53f415fda5f162" providerId="LiveId" clId="{DFBED143-407C-4E4E-81D0-4A391DA4F1C2}" dt="2019-10-15T18:27:21.876" v="10"/>
        <pc:sldMkLst>
          <pc:docMk/>
          <pc:sldMk cId="3205525770" sldId="262"/>
        </pc:sldMkLst>
      </pc:sldChg>
      <pc:sldChg chg="ord">
        <pc:chgData name="Sarah Gothard" userId="0e53f415fda5f162" providerId="LiveId" clId="{DFBED143-407C-4E4E-81D0-4A391DA4F1C2}" dt="2019-10-15T18:27:23.354" v="11"/>
        <pc:sldMkLst>
          <pc:docMk/>
          <pc:sldMk cId="2405288135" sldId="263"/>
        </pc:sldMkLst>
      </pc:sldChg>
      <pc:sldChg chg="addSp delSp modSp add mod setBg">
        <pc:chgData name="Sarah Gothard" userId="0e53f415fda5f162" providerId="LiveId" clId="{DFBED143-407C-4E4E-81D0-4A391DA4F1C2}" dt="2019-10-15T18:27:05.307" v="6" actId="26606"/>
        <pc:sldMkLst>
          <pc:docMk/>
          <pc:sldMk cId="4154997855" sldId="264"/>
        </pc:sldMkLst>
        <pc:spChg chg="del">
          <ac:chgData name="Sarah Gothard" userId="0e53f415fda5f162" providerId="LiveId" clId="{DFBED143-407C-4E4E-81D0-4A391DA4F1C2}" dt="2019-10-15T18:27:02.201" v="4" actId="478"/>
          <ac:spMkLst>
            <pc:docMk/>
            <pc:sldMk cId="4154997855" sldId="264"/>
            <ac:spMk id="2" creationId="{2FEBB7D5-325D-4549-A580-36D111EBF8AE}"/>
          </ac:spMkLst>
        </pc:spChg>
        <pc:spChg chg="del">
          <ac:chgData name="Sarah Gothard" userId="0e53f415fda5f162" providerId="LiveId" clId="{DFBED143-407C-4E4E-81D0-4A391DA4F1C2}" dt="2019-10-15T18:27:01.150" v="3" actId="478"/>
          <ac:spMkLst>
            <pc:docMk/>
            <pc:sldMk cId="4154997855" sldId="264"/>
            <ac:spMk id="3" creationId="{1E0EA96E-73B6-4F60-B594-A1D124278C25}"/>
          </ac:spMkLst>
        </pc:spChg>
        <pc:spChg chg="mod ord">
          <ac:chgData name="Sarah Gothard" userId="0e53f415fda5f162" providerId="LiveId" clId="{DFBED143-407C-4E4E-81D0-4A391DA4F1C2}" dt="2019-10-15T18:27:05.307" v="6" actId="26606"/>
          <ac:spMkLst>
            <pc:docMk/>
            <pc:sldMk cId="4154997855" sldId="264"/>
            <ac:spMk id="4" creationId="{EC9C11B4-A7BA-445D-ABE8-B03DE354C260}"/>
          </ac:spMkLst>
        </pc:spChg>
        <pc:spChg chg="add">
          <ac:chgData name="Sarah Gothard" userId="0e53f415fda5f162" providerId="LiveId" clId="{DFBED143-407C-4E4E-81D0-4A391DA4F1C2}" dt="2019-10-15T18:27:05.307" v="6" actId="26606"/>
          <ac:spMkLst>
            <pc:docMk/>
            <pc:sldMk cId="4154997855" sldId="264"/>
            <ac:spMk id="10" creationId="{01D0AF59-99C3-4251-AB9A-C966C6AD4400}"/>
          </ac:spMkLst>
        </pc:spChg>
        <pc:spChg chg="add">
          <ac:chgData name="Sarah Gothard" userId="0e53f415fda5f162" providerId="LiveId" clId="{DFBED143-407C-4E4E-81D0-4A391DA4F1C2}" dt="2019-10-15T18:27:05.307" v="6" actId="26606"/>
          <ac:spMkLst>
            <pc:docMk/>
            <pc:sldMk cId="4154997855" sldId="264"/>
            <ac:spMk id="12" creationId="{1855405F-37A2-4869-9154-F8BE3BECE6C3}"/>
          </ac:spMkLst>
        </pc:spChg>
        <pc:picChg chg="add mod">
          <ac:chgData name="Sarah Gothard" userId="0e53f415fda5f162" providerId="LiveId" clId="{DFBED143-407C-4E4E-81D0-4A391DA4F1C2}" dt="2019-10-15T18:27:05.307" v="6" actId="26606"/>
          <ac:picMkLst>
            <pc:docMk/>
            <pc:sldMk cId="4154997855" sldId="264"/>
            <ac:picMk id="5" creationId="{27A97F7A-B2FD-4887-989E-FA7CFB06D361}"/>
          </ac:picMkLst>
        </pc:picChg>
      </pc:sldChg>
      <pc:sldChg chg="addSp delSp modSp add mod setBg">
        <pc:chgData name="Sarah Gothard" userId="0e53f415fda5f162" providerId="LiveId" clId="{DFBED143-407C-4E4E-81D0-4A391DA4F1C2}" dt="2019-10-15T18:30:17.870" v="18" actId="26606"/>
        <pc:sldMkLst>
          <pc:docMk/>
          <pc:sldMk cId="3206888560" sldId="265"/>
        </pc:sldMkLst>
        <pc:spChg chg="del">
          <ac:chgData name="Sarah Gothard" userId="0e53f415fda5f162" providerId="LiveId" clId="{DFBED143-407C-4E4E-81D0-4A391DA4F1C2}" dt="2019-10-15T18:30:15.226" v="16" actId="478"/>
          <ac:spMkLst>
            <pc:docMk/>
            <pc:sldMk cId="3206888560" sldId="265"/>
            <ac:spMk id="2" creationId="{5B71593D-56BD-40A5-8419-8D5A3D706636}"/>
          </ac:spMkLst>
        </pc:spChg>
        <pc:spChg chg="del">
          <ac:chgData name="Sarah Gothard" userId="0e53f415fda5f162" providerId="LiveId" clId="{DFBED143-407C-4E4E-81D0-4A391DA4F1C2}" dt="2019-10-15T18:30:13.940" v="15" actId="478"/>
          <ac:spMkLst>
            <pc:docMk/>
            <pc:sldMk cId="3206888560" sldId="265"/>
            <ac:spMk id="3" creationId="{2F3920E4-805C-4031-A1CA-347A222CED69}"/>
          </ac:spMkLst>
        </pc:spChg>
        <pc:spChg chg="mod ord">
          <ac:chgData name="Sarah Gothard" userId="0e53f415fda5f162" providerId="LiveId" clId="{DFBED143-407C-4E4E-81D0-4A391DA4F1C2}" dt="2019-10-15T18:30:17.870" v="18" actId="26606"/>
          <ac:spMkLst>
            <pc:docMk/>
            <pc:sldMk cId="3206888560" sldId="265"/>
            <ac:spMk id="4" creationId="{F7AF2CD6-D74C-4A65-ADA9-8B3BC7E574F8}"/>
          </ac:spMkLst>
        </pc:spChg>
        <pc:spChg chg="add">
          <ac:chgData name="Sarah Gothard" userId="0e53f415fda5f162" providerId="LiveId" clId="{DFBED143-407C-4E4E-81D0-4A391DA4F1C2}" dt="2019-10-15T18:30:17.870" v="18" actId="26606"/>
          <ac:spMkLst>
            <pc:docMk/>
            <pc:sldMk cId="3206888560" sldId="265"/>
            <ac:spMk id="11" creationId="{01D0AF59-99C3-4251-AB9A-C966C6AD4400}"/>
          </ac:spMkLst>
        </pc:spChg>
        <pc:spChg chg="add">
          <ac:chgData name="Sarah Gothard" userId="0e53f415fda5f162" providerId="LiveId" clId="{DFBED143-407C-4E4E-81D0-4A391DA4F1C2}" dt="2019-10-15T18:30:17.870" v="18" actId="26606"/>
          <ac:spMkLst>
            <pc:docMk/>
            <pc:sldMk cId="3206888560" sldId="265"/>
            <ac:spMk id="13" creationId="{1855405F-37A2-4869-9154-F8BE3BECE6C3}"/>
          </ac:spMkLst>
        </pc:spChg>
        <pc:picChg chg="add del">
          <ac:chgData name="Sarah Gothard" userId="0e53f415fda5f162" providerId="LiveId" clId="{DFBED143-407C-4E4E-81D0-4A391DA4F1C2}" dt="2019-10-15T18:30:09.889" v="14"/>
          <ac:picMkLst>
            <pc:docMk/>
            <pc:sldMk cId="3206888560" sldId="265"/>
            <ac:picMk id="5" creationId="{175C7B72-F9B4-47F1-B64B-563DF7200ADF}"/>
          </ac:picMkLst>
        </pc:picChg>
        <pc:picChg chg="add mod">
          <ac:chgData name="Sarah Gothard" userId="0e53f415fda5f162" providerId="LiveId" clId="{DFBED143-407C-4E4E-81D0-4A391DA4F1C2}" dt="2019-10-15T18:30:17.870" v="18" actId="26606"/>
          <ac:picMkLst>
            <pc:docMk/>
            <pc:sldMk cId="3206888560" sldId="265"/>
            <ac:picMk id="6" creationId="{DD3489E0-52E0-4C06-988C-266818FBC2F2}"/>
          </ac:picMkLst>
        </pc:picChg>
      </pc:sldChg>
      <pc:sldChg chg="addSp delSp modSp add mod setBg">
        <pc:chgData name="Sarah Gothard" userId="0e53f415fda5f162" providerId="LiveId" clId="{DFBED143-407C-4E4E-81D0-4A391DA4F1C2}" dt="2019-10-15T18:31:21.911" v="24" actId="26606"/>
        <pc:sldMkLst>
          <pc:docMk/>
          <pc:sldMk cId="1661776297" sldId="266"/>
        </pc:sldMkLst>
        <pc:spChg chg="del">
          <ac:chgData name="Sarah Gothard" userId="0e53f415fda5f162" providerId="LiveId" clId="{DFBED143-407C-4E4E-81D0-4A391DA4F1C2}" dt="2019-10-15T18:31:19.041" v="22" actId="478"/>
          <ac:spMkLst>
            <pc:docMk/>
            <pc:sldMk cId="1661776297" sldId="266"/>
            <ac:spMk id="2" creationId="{D0FE4B5A-58EA-45C2-9481-30A6E304C68F}"/>
          </ac:spMkLst>
        </pc:spChg>
        <pc:spChg chg="del">
          <ac:chgData name="Sarah Gothard" userId="0e53f415fda5f162" providerId="LiveId" clId="{DFBED143-407C-4E4E-81D0-4A391DA4F1C2}" dt="2019-10-15T18:31:18.237" v="21" actId="478"/>
          <ac:spMkLst>
            <pc:docMk/>
            <pc:sldMk cId="1661776297" sldId="266"/>
            <ac:spMk id="3" creationId="{A3201774-1F80-434F-A6A9-2CC86ADC1E94}"/>
          </ac:spMkLst>
        </pc:spChg>
        <pc:spChg chg="mod ord">
          <ac:chgData name="Sarah Gothard" userId="0e53f415fda5f162" providerId="LiveId" clId="{DFBED143-407C-4E4E-81D0-4A391DA4F1C2}" dt="2019-10-15T18:31:21.911" v="24" actId="26606"/>
          <ac:spMkLst>
            <pc:docMk/>
            <pc:sldMk cId="1661776297" sldId="266"/>
            <ac:spMk id="4" creationId="{ACA674EC-192D-4A52-B0A5-9EE6FD7DC835}"/>
          </ac:spMkLst>
        </pc:spChg>
        <pc:spChg chg="add">
          <ac:chgData name="Sarah Gothard" userId="0e53f415fda5f162" providerId="LiveId" clId="{DFBED143-407C-4E4E-81D0-4A391DA4F1C2}" dt="2019-10-15T18:31:21.911" v="24" actId="26606"/>
          <ac:spMkLst>
            <pc:docMk/>
            <pc:sldMk cId="1661776297" sldId="266"/>
            <ac:spMk id="10" creationId="{01D0AF59-99C3-4251-AB9A-C966C6AD4400}"/>
          </ac:spMkLst>
        </pc:spChg>
        <pc:spChg chg="add">
          <ac:chgData name="Sarah Gothard" userId="0e53f415fda5f162" providerId="LiveId" clId="{DFBED143-407C-4E4E-81D0-4A391DA4F1C2}" dt="2019-10-15T18:31:21.911" v="24" actId="26606"/>
          <ac:spMkLst>
            <pc:docMk/>
            <pc:sldMk cId="1661776297" sldId="266"/>
            <ac:spMk id="12" creationId="{1855405F-37A2-4869-9154-F8BE3BECE6C3}"/>
          </ac:spMkLst>
        </pc:spChg>
        <pc:picChg chg="add mod">
          <ac:chgData name="Sarah Gothard" userId="0e53f415fda5f162" providerId="LiveId" clId="{DFBED143-407C-4E4E-81D0-4A391DA4F1C2}" dt="2019-10-15T18:31:21.911" v="24" actId="26606"/>
          <ac:picMkLst>
            <pc:docMk/>
            <pc:sldMk cId="1661776297" sldId="266"/>
            <ac:picMk id="5" creationId="{653DCE3F-BF6B-4307-A219-8F7B15BF2878}"/>
          </ac:picMkLst>
        </pc:picChg>
      </pc:sldChg>
    </pc:docChg>
  </pc:docChgLst>
  <pc:docChgLst>
    <pc:chgData name="Sarah Gothard" userId="0e53f415fda5f162" providerId="LiveId" clId="{447F3CB4-9339-4DB0-AC6F-6B160334FD21}"/>
    <pc:docChg chg="undo custSel mod addSld delSld modSld">
      <pc:chgData name="Sarah Gothard" userId="0e53f415fda5f162" providerId="LiveId" clId="{447F3CB4-9339-4DB0-AC6F-6B160334FD21}" dt="2019-10-15T18:15:24.208" v="34" actId="26606"/>
      <pc:docMkLst>
        <pc:docMk/>
      </pc:docMkLst>
      <pc:sldChg chg="addSp delSp modSp mod setBg">
        <pc:chgData name="Sarah Gothard" userId="0e53f415fda5f162" providerId="LiveId" clId="{447F3CB4-9339-4DB0-AC6F-6B160334FD21}" dt="2019-10-15T18:06:17.204" v="16" actId="26606"/>
        <pc:sldMkLst>
          <pc:docMk/>
          <pc:sldMk cId="2211167003" sldId="257"/>
        </pc:sldMkLst>
        <pc:spChg chg="mod ord">
          <ac:chgData name="Sarah Gothard" userId="0e53f415fda5f162" providerId="LiveId" clId="{447F3CB4-9339-4DB0-AC6F-6B160334FD21}" dt="2019-10-15T18:06:17.204" v="16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447F3CB4-9339-4DB0-AC6F-6B160334FD21}" dt="2019-10-15T18:06:17.204" v="16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447F3CB4-9339-4DB0-AC6F-6B160334FD21}" dt="2019-10-15T18:06:17.204" v="16" actId="26606"/>
          <ac:spMkLst>
            <pc:docMk/>
            <pc:sldMk cId="2211167003" sldId="257"/>
            <ac:spMk id="12" creationId="{1855405F-37A2-4869-9154-F8BE3BECE6C3}"/>
          </ac:spMkLst>
        </pc:spChg>
        <pc:picChg chg="add mod">
          <ac:chgData name="Sarah Gothard" userId="0e53f415fda5f162" providerId="LiveId" clId="{447F3CB4-9339-4DB0-AC6F-6B160334FD21}" dt="2019-10-15T18:06:17.204" v="16" actId="26606"/>
          <ac:picMkLst>
            <pc:docMk/>
            <pc:sldMk cId="2211167003" sldId="257"/>
            <ac:picMk id="2" creationId="{B3F435D0-F675-4848-A382-A0AD3833F860}"/>
          </ac:picMkLst>
        </pc:picChg>
        <pc:picChg chg="del">
          <ac:chgData name="Sarah Gothard" userId="0e53f415fda5f162" providerId="LiveId" clId="{447F3CB4-9339-4DB0-AC6F-6B160334FD21}" dt="2019-10-15T18:05:00.567" v="0" actId="478"/>
          <ac:picMkLst>
            <pc:docMk/>
            <pc:sldMk cId="2211167003" sldId="257"/>
            <ac:picMk id="3" creationId="{E33D17FA-C031-4D16-834E-F49CA0DAC1C2}"/>
          </ac:picMkLst>
        </pc:picChg>
      </pc:sldChg>
      <pc:sldChg chg="addSp delSp modSp mod setBg">
        <pc:chgData name="Sarah Gothard" userId="0e53f415fda5f162" providerId="LiveId" clId="{447F3CB4-9339-4DB0-AC6F-6B160334FD21}" dt="2019-10-15T18:11:15.263" v="22" actId="26606"/>
        <pc:sldMkLst>
          <pc:docMk/>
          <pc:sldMk cId="3012379526" sldId="258"/>
        </pc:sldMkLst>
        <pc:spChg chg="mod ord">
          <ac:chgData name="Sarah Gothard" userId="0e53f415fda5f162" providerId="LiveId" clId="{447F3CB4-9339-4DB0-AC6F-6B160334FD21}" dt="2019-10-15T18:11:15.263" v="22" actId="26606"/>
          <ac:spMkLst>
            <pc:docMk/>
            <pc:sldMk cId="3012379526" sldId="258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5T18:11:15.263" v="22" actId="26606"/>
          <ac:spMkLst>
            <pc:docMk/>
            <pc:sldMk cId="3012379526" sldId="258"/>
            <ac:spMk id="11" creationId="{01D0AF59-99C3-4251-AB9A-C966C6AD4400}"/>
          </ac:spMkLst>
        </pc:spChg>
        <pc:spChg chg="add">
          <ac:chgData name="Sarah Gothard" userId="0e53f415fda5f162" providerId="LiveId" clId="{447F3CB4-9339-4DB0-AC6F-6B160334FD21}" dt="2019-10-15T18:11:15.263" v="22" actId="26606"/>
          <ac:spMkLst>
            <pc:docMk/>
            <pc:sldMk cId="3012379526" sldId="258"/>
            <ac:spMk id="13" creationId="{1855405F-37A2-4869-9154-F8BE3BECE6C3}"/>
          </ac:spMkLst>
        </pc:spChg>
        <pc:picChg chg="add del">
          <ac:chgData name="Sarah Gothard" userId="0e53f415fda5f162" providerId="LiveId" clId="{447F3CB4-9339-4DB0-AC6F-6B160334FD21}" dt="2019-10-15T18:10:49.241" v="18" actId="478"/>
          <ac:picMkLst>
            <pc:docMk/>
            <pc:sldMk cId="3012379526" sldId="258"/>
            <ac:picMk id="2" creationId="{2DD926A8-78DB-4F79-8908-BF0E8BEED198}"/>
          </ac:picMkLst>
        </pc:picChg>
        <pc:picChg chg="del">
          <ac:chgData name="Sarah Gothard" userId="0e53f415fda5f162" providerId="LiveId" clId="{447F3CB4-9339-4DB0-AC6F-6B160334FD21}" dt="2019-10-15T18:05:02.189" v="1" actId="478"/>
          <ac:picMkLst>
            <pc:docMk/>
            <pc:sldMk cId="3012379526" sldId="258"/>
            <ac:picMk id="3" creationId="{8CB137EB-22AB-4B40-B7AA-C0881118E964}"/>
          </ac:picMkLst>
        </pc:picChg>
        <pc:picChg chg="add del">
          <ac:chgData name="Sarah Gothard" userId="0e53f415fda5f162" providerId="LiveId" clId="{447F3CB4-9339-4DB0-AC6F-6B160334FD21}" dt="2019-10-15T18:11:12.368" v="20" actId="478"/>
          <ac:picMkLst>
            <pc:docMk/>
            <pc:sldMk cId="3012379526" sldId="258"/>
            <ac:picMk id="5" creationId="{8887F45F-41D8-4B55-99D7-DEA066E1F993}"/>
          </ac:picMkLst>
        </pc:picChg>
        <pc:picChg chg="add mod">
          <ac:chgData name="Sarah Gothard" userId="0e53f415fda5f162" providerId="LiveId" clId="{447F3CB4-9339-4DB0-AC6F-6B160334FD21}" dt="2019-10-15T18:11:15.263" v="22" actId="26606"/>
          <ac:picMkLst>
            <pc:docMk/>
            <pc:sldMk cId="3012379526" sldId="258"/>
            <ac:picMk id="6" creationId="{CABEF331-72D5-4D28-8BD4-F67F501CE070}"/>
          </ac:picMkLst>
        </pc:picChg>
      </pc:sldChg>
      <pc:sldChg chg="addSp delSp modSp mod setBg">
        <pc:chgData name="Sarah Gothard" userId="0e53f415fda5f162" providerId="LiveId" clId="{447F3CB4-9339-4DB0-AC6F-6B160334FD21}" dt="2019-10-15T18:12:11.387" v="26" actId="26606"/>
        <pc:sldMkLst>
          <pc:docMk/>
          <pc:sldMk cId="847421866" sldId="259"/>
        </pc:sldMkLst>
        <pc:spChg chg="mod ord">
          <ac:chgData name="Sarah Gothard" userId="0e53f415fda5f162" providerId="LiveId" clId="{447F3CB4-9339-4DB0-AC6F-6B160334FD21}" dt="2019-10-15T18:12:11.387" v="26" actId="26606"/>
          <ac:spMkLst>
            <pc:docMk/>
            <pc:sldMk cId="847421866" sldId="259"/>
            <ac:spMk id="4" creationId="{B1AAC137-D1D5-45B8-81BF-DBBBA4FB87C3}"/>
          </ac:spMkLst>
        </pc:spChg>
        <pc:spChg chg="add del">
          <ac:chgData name="Sarah Gothard" userId="0e53f415fda5f162" providerId="LiveId" clId="{447F3CB4-9339-4DB0-AC6F-6B160334FD21}" dt="2019-10-15T18:12:11.372" v="25" actId="26606"/>
          <ac:spMkLst>
            <pc:docMk/>
            <pc:sldMk cId="847421866" sldId="259"/>
            <ac:spMk id="9" creationId="{B9FF99BD-075F-4761-A995-6FC574BD25EA}"/>
          </ac:spMkLst>
        </pc:spChg>
        <pc:spChg chg="add del">
          <ac:chgData name="Sarah Gothard" userId="0e53f415fda5f162" providerId="LiveId" clId="{447F3CB4-9339-4DB0-AC6F-6B160334FD21}" dt="2019-10-15T18:12:11.372" v="25" actId="26606"/>
          <ac:spMkLst>
            <pc:docMk/>
            <pc:sldMk cId="847421866" sldId="259"/>
            <ac:spMk id="11" creationId="{A7B21A54-9BA3-4EA9-B460-5A829ADD9051}"/>
          </ac:spMkLst>
        </pc:spChg>
        <pc:spChg chg="add del">
          <ac:chgData name="Sarah Gothard" userId="0e53f415fda5f162" providerId="LiveId" clId="{447F3CB4-9339-4DB0-AC6F-6B160334FD21}" dt="2019-10-15T18:12:11.372" v="25" actId="26606"/>
          <ac:spMkLst>
            <pc:docMk/>
            <pc:sldMk cId="847421866" sldId="259"/>
            <ac:spMk id="13" creationId="{6FA8F714-B9D8-488A-8CCA-E9948FF913A9}"/>
          </ac:spMkLst>
        </pc:spChg>
        <pc:spChg chg="add">
          <ac:chgData name="Sarah Gothard" userId="0e53f415fda5f162" providerId="LiveId" clId="{447F3CB4-9339-4DB0-AC6F-6B160334FD21}" dt="2019-10-15T18:12:11.387" v="26" actId="26606"/>
          <ac:spMkLst>
            <pc:docMk/>
            <pc:sldMk cId="847421866" sldId="259"/>
            <ac:spMk id="15" creationId="{01D0AF59-99C3-4251-AB9A-C966C6AD4400}"/>
          </ac:spMkLst>
        </pc:spChg>
        <pc:spChg chg="add">
          <ac:chgData name="Sarah Gothard" userId="0e53f415fda5f162" providerId="LiveId" clId="{447F3CB4-9339-4DB0-AC6F-6B160334FD21}" dt="2019-10-15T18:12:11.387" v="26" actId="26606"/>
          <ac:spMkLst>
            <pc:docMk/>
            <pc:sldMk cId="847421866" sldId="259"/>
            <ac:spMk id="16" creationId="{1855405F-37A2-4869-9154-F8BE3BECE6C3}"/>
          </ac:spMkLst>
        </pc:spChg>
        <pc:picChg chg="del">
          <ac:chgData name="Sarah Gothard" userId="0e53f415fda5f162" providerId="LiveId" clId="{447F3CB4-9339-4DB0-AC6F-6B160334FD21}" dt="2019-10-15T18:05:04.668" v="2" actId="478"/>
          <ac:picMkLst>
            <pc:docMk/>
            <pc:sldMk cId="847421866" sldId="259"/>
            <ac:picMk id="2" creationId="{EF655168-7694-4ADB-B29B-02992541E9E8}"/>
          </ac:picMkLst>
        </pc:picChg>
        <pc:picChg chg="add mod">
          <ac:chgData name="Sarah Gothard" userId="0e53f415fda5f162" providerId="LiveId" clId="{447F3CB4-9339-4DB0-AC6F-6B160334FD21}" dt="2019-10-15T18:12:11.387" v="26" actId="26606"/>
          <ac:picMkLst>
            <pc:docMk/>
            <pc:sldMk cId="847421866" sldId="259"/>
            <ac:picMk id="3" creationId="{5C030846-0E2F-4EFC-97B6-0C9553BB23A5}"/>
          </ac:picMkLst>
        </pc:picChg>
      </pc:sldChg>
      <pc:sldChg chg="addSp delSp modSp mod setBg">
        <pc:chgData name="Sarah Gothard" userId="0e53f415fda5f162" providerId="LiveId" clId="{447F3CB4-9339-4DB0-AC6F-6B160334FD21}" dt="2019-10-15T18:14:53.746" v="32" actId="26606"/>
        <pc:sldMkLst>
          <pc:docMk/>
          <pc:sldMk cId="2644583414" sldId="260"/>
        </pc:sldMkLst>
        <pc:spChg chg="mod ord">
          <ac:chgData name="Sarah Gothard" userId="0e53f415fda5f162" providerId="LiveId" clId="{447F3CB4-9339-4DB0-AC6F-6B160334FD21}" dt="2019-10-15T18:14:53.746" v="32" actId="26606"/>
          <ac:spMkLst>
            <pc:docMk/>
            <pc:sldMk cId="2644583414" sldId="260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5T18:14:53.746" v="32" actId="26606"/>
          <ac:spMkLst>
            <pc:docMk/>
            <pc:sldMk cId="2644583414" sldId="260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5T18:14:53.746" v="32" actId="26606"/>
          <ac:spMkLst>
            <pc:docMk/>
            <pc:sldMk cId="2644583414" sldId="260"/>
            <ac:spMk id="11" creationId="{1855405F-37A2-4869-9154-F8BE3BECE6C3}"/>
          </ac:spMkLst>
        </pc:spChg>
        <pc:picChg chg="del">
          <ac:chgData name="Sarah Gothard" userId="0e53f415fda5f162" providerId="LiveId" clId="{447F3CB4-9339-4DB0-AC6F-6B160334FD21}" dt="2019-10-15T18:05:06.494" v="3" actId="478"/>
          <ac:picMkLst>
            <pc:docMk/>
            <pc:sldMk cId="2644583414" sldId="260"/>
            <ac:picMk id="2" creationId="{101128B7-8228-43A3-95A7-CDA8E9D9709F}"/>
          </ac:picMkLst>
        </pc:picChg>
        <pc:picChg chg="add mod">
          <ac:chgData name="Sarah Gothard" userId="0e53f415fda5f162" providerId="LiveId" clId="{447F3CB4-9339-4DB0-AC6F-6B160334FD21}" dt="2019-10-15T18:14:53.746" v="32" actId="26606"/>
          <ac:picMkLst>
            <pc:docMk/>
            <pc:sldMk cId="2644583414" sldId="260"/>
            <ac:picMk id="3" creationId="{DC4204F6-3C2D-4059-9CB5-B52E8D8268D1}"/>
          </ac:picMkLst>
        </pc:picChg>
      </pc:sldChg>
      <pc:sldChg chg="addSp delSp modSp mod setBg">
        <pc:chgData name="Sarah Gothard" userId="0e53f415fda5f162" providerId="LiveId" clId="{447F3CB4-9339-4DB0-AC6F-6B160334FD21}" dt="2019-10-15T18:13:37.057" v="28" actId="26606"/>
        <pc:sldMkLst>
          <pc:docMk/>
          <pc:sldMk cId="2648089464" sldId="261"/>
        </pc:sldMkLst>
        <pc:spChg chg="mod ord">
          <ac:chgData name="Sarah Gothard" userId="0e53f415fda5f162" providerId="LiveId" clId="{447F3CB4-9339-4DB0-AC6F-6B160334FD21}" dt="2019-10-15T18:13:37.057" v="28" actId="26606"/>
          <ac:spMkLst>
            <pc:docMk/>
            <pc:sldMk cId="2648089464" sldId="261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5T18:13:37.057" v="28" actId="26606"/>
          <ac:spMkLst>
            <pc:docMk/>
            <pc:sldMk cId="2648089464" sldId="261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5T18:13:37.057" v="28" actId="26606"/>
          <ac:spMkLst>
            <pc:docMk/>
            <pc:sldMk cId="2648089464" sldId="261"/>
            <ac:spMk id="11" creationId="{1855405F-37A2-4869-9154-F8BE3BECE6C3}"/>
          </ac:spMkLst>
        </pc:spChg>
        <pc:picChg chg="del">
          <ac:chgData name="Sarah Gothard" userId="0e53f415fda5f162" providerId="LiveId" clId="{447F3CB4-9339-4DB0-AC6F-6B160334FD21}" dt="2019-10-15T18:05:08.051" v="4" actId="478"/>
          <ac:picMkLst>
            <pc:docMk/>
            <pc:sldMk cId="2648089464" sldId="261"/>
            <ac:picMk id="2" creationId="{EB579E40-C763-4CD9-8310-2A0CEF9FBEA8}"/>
          </ac:picMkLst>
        </pc:picChg>
        <pc:picChg chg="add mod">
          <ac:chgData name="Sarah Gothard" userId="0e53f415fda5f162" providerId="LiveId" clId="{447F3CB4-9339-4DB0-AC6F-6B160334FD21}" dt="2019-10-15T18:13:37.057" v="28" actId="26606"/>
          <ac:picMkLst>
            <pc:docMk/>
            <pc:sldMk cId="2648089464" sldId="261"/>
            <ac:picMk id="3" creationId="{C23C4F7B-4F3C-4588-9872-E5F1ED8329FB}"/>
          </ac:picMkLst>
        </pc:picChg>
      </pc:sldChg>
      <pc:sldChg chg="addSp delSp modSp mod setBg">
        <pc:chgData name="Sarah Gothard" userId="0e53f415fda5f162" providerId="LiveId" clId="{447F3CB4-9339-4DB0-AC6F-6B160334FD21}" dt="2019-10-15T18:15:24.208" v="34" actId="26606"/>
        <pc:sldMkLst>
          <pc:docMk/>
          <pc:sldMk cId="3205525770" sldId="262"/>
        </pc:sldMkLst>
        <pc:spChg chg="mod ord">
          <ac:chgData name="Sarah Gothard" userId="0e53f415fda5f162" providerId="LiveId" clId="{447F3CB4-9339-4DB0-AC6F-6B160334FD21}" dt="2019-10-15T18:15:24.208" v="34" actId="26606"/>
          <ac:spMkLst>
            <pc:docMk/>
            <pc:sldMk cId="3205525770" sldId="262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5T18:15:24.208" v="34" actId="26606"/>
          <ac:spMkLst>
            <pc:docMk/>
            <pc:sldMk cId="3205525770" sldId="262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5T18:15:24.208" v="34" actId="26606"/>
          <ac:spMkLst>
            <pc:docMk/>
            <pc:sldMk cId="3205525770" sldId="262"/>
            <ac:spMk id="11" creationId="{1855405F-37A2-4869-9154-F8BE3BECE6C3}"/>
          </ac:spMkLst>
        </pc:spChg>
        <pc:picChg chg="add mod">
          <ac:chgData name="Sarah Gothard" userId="0e53f415fda5f162" providerId="LiveId" clId="{447F3CB4-9339-4DB0-AC6F-6B160334FD21}" dt="2019-10-15T18:15:24.208" v="34" actId="26606"/>
          <ac:picMkLst>
            <pc:docMk/>
            <pc:sldMk cId="3205525770" sldId="262"/>
            <ac:picMk id="2" creationId="{9E7D4CC9-6B63-47B6-80B6-A7B563CF09EA}"/>
          </ac:picMkLst>
        </pc:picChg>
        <pc:picChg chg="del">
          <ac:chgData name="Sarah Gothard" userId="0e53f415fda5f162" providerId="LiveId" clId="{447F3CB4-9339-4DB0-AC6F-6B160334FD21}" dt="2019-10-15T18:05:09.516" v="5" actId="478"/>
          <ac:picMkLst>
            <pc:docMk/>
            <pc:sldMk cId="3205525770" sldId="262"/>
            <ac:picMk id="3" creationId="{3F275F36-626A-4D7A-A7FE-61DC0E0107B0}"/>
          </ac:picMkLst>
        </pc:picChg>
      </pc:sldChg>
      <pc:sldChg chg="addSp modSp add mod setBg">
        <pc:chgData name="Sarah Gothard" userId="0e53f415fda5f162" providerId="LiveId" clId="{447F3CB4-9339-4DB0-AC6F-6B160334FD21}" dt="2019-10-15T18:14:14.534" v="30" actId="26606"/>
        <pc:sldMkLst>
          <pc:docMk/>
          <pc:sldMk cId="2405288135" sldId="263"/>
        </pc:sldMkLst>
        <pc:spChg chg="mod ord">
          <ac:chgData name="Sarah Gothard" userId="0e53f415fda5f162" providerId="LiveId" clId="{447F3CB4-9339-4DB0-AC6F-6B160334FD21}" dt="2019-10-15T18:14:14.534" v="30" actId="26606"/>
          <ac:spMkLst>
            <pc:docMk/>
            <pc:sldMk cId="2405288135" sldId="263"/>
            <ac:spMk id="4" creationId="{B1AAC137-D1D5-45B8-81BF-DBBBA4FB87C3}"/>
          </ac:spMkLst>
        </pc:spChg>
        <pc:spChg chg="add">
          <ac:chgData name="Sarah Gothard" userId="0e53f415fda5f162" providerId="LiveId" clId="{447F3CB4-9339-4DB0-AC6F-6B160334FD21}" dt="2019-10-15T18:14:14.534" v="30" actId="26606"/>
          <ac:spMkLst>
            <pc:docMk/>
            <pc:sldMk cId="2405288135" sldId="263"/>
            <ac:spMk id="9" creationId="{01D0AF59-99C3-4251-AB9A-C966C6AD4400}"/>
          </ac:spMkLst>
        </pc:spChg>
        <pc:spChg chg="add">
          <ac:chgData name="Sarah Gothard" userId="0e53f415fda5f162" providerId="LiveId" clId="{447F3CB4-9339-4DB0-AC6F-6B160334FD21}" dt="2019-10-15T18:14:14.534" v="30" actId="26606"/>
          <ac:spMkLst>
            <pc:docMk/>
            <pc:sldMk cId="2405288135" sldId="263"/>
            <ac:spMk id="11" creationId="{1855405F-37A2-4869-9154-F8BE3BECE6C3}"/>
          </ac:spMkLst>
        </pc:spChg>
        <pc:picChg chg="add mod">
          <ac:chgData name="Sarah Gothard" userId="0e53f415fda5f162" providerId="LiveId" clId="{447F3CB4-9339-4DB0-AC6F-6B160334FD21}" dt="2019-10-15T18:14:14.534" v="30" actId="26606"/>
          <ac:picMkLst>
            <pc:docMk/>
            <pc:sldMk cId="2405288135" sldId="263"/>
            <ac:picMk id="2" creationId="{67259BFD-E948-4506-AA22-507062D197D3}"/>
          </ac:picMkLst>
        </pc:picChg>
      </pc:sldChg>
      <pc:sldChg chg="del">
        <pc:chgData name="Sarah Gothard" userId="0e53f415fda5f162" providerId="LiveId" clId="{447F3CB4-9339-4DB0-AC6F-6B160334FD21}" dt="2019-10-15T18:05:16.855" v="6" actId="2696"/>
        <pc:sldMkLst>
          <pc:docMk/>
          <pc:sldMk cId="2501189421" sldId="263"/>
        </pc:sldMkLst>
      </pc:sldChg>
      <pc:sldChg chg="del">
        <pc:chgData name="Sarah Gothard" userId="0e53f415fda5f162" providerId="LiveId" clId="{447F3CB4-9339-4DB0-AC6F-6B160334FD21}" dt="2019-10-15T18:05:16.862" v="7" actId="2696"/>
        <pc:sldMkLst>
          <pc:docMk/>
          <pc:sldMk cId="982321588" sldId="264"/>
        </pc:sldMkLst>
      </pc:sldChg>
      <pc:sldChg chg="del">
        <pc:chgData name="Sarah Gothard" userId="0e53f415fda5f162" providerId="LiveId" clId="{447F3CB4-9339-4DB0-AC6F-6B160334FD21}" dt="2019-10-15T18:05:16.869" v="8" actId="2696"/>
        <pc:sldMkLst>
          <pc:docMk/>
          <pc:sldMk cId="3399756747" sldId="265"/>
        </pc:sldMkLst>
      </pc:sldChg>
      <pc:sldChg chg="del">
        <pc:chgData name="Sarah Gothard" userId="0e53f415fda5f162" providerId="LiveId" clId="{447F3CB4-9339-4DB0-AC6F-6B160334FD21}" dt="2019-10-15T18:05:16.877" v="9" actId="2696"/>
        <pc:sldMkLst>
          <pc:docMk/>
          <pc:sldMk cId="4059605386" sldId="266"/>
        </pc:sldMkLst>
      </pc:sldChg>
      <pc:sldChg chg="del">
        <pc:chgData name="Sarah Gothard" userId="0e53f415fda5f162" providerId="LiveId" clId="{447F3CB4-9339-4DB0-AC6F-6B160334FD21}" dt="2019-10-15T18:05:16.884" v="10" actId="2696"/>
        <pc:sldMkLst>
          <pc:docMk/>
          <pc:sldMk cId="3028888694" sldId="267"/>
        </pc:sldMkLst>
      </pc:sldChg>
      <pc:sldChg chg="del">
        <pc:chgData name="Sarah Gothard" userId="0e53f415fda5f162" providerId="LiveId" clId="{447F3CB4-9339-4DB0-AC6F-6B160334FD21}" dt="2019-10-15T18:05:16.892" v="11" actId="2696"/>
        <pc:sldMkLst>
          <pc:docMk/>
          <pc:sldMk cId="3209895461" sldId="268"/>
        </pc:sldMkLst>
      </pc:sldChg>
      <pc:sldChg chg="del">
        <pc:chgData name="Sarah Gothard" userId="0e53f415fda5f162" providerId="LiveId" clId="{447F3CB4-9339-4DB0-AC6F-6B160334FD21}" dt="2019-10-15T18:05:16.899" v="12" actId="2696"/>
        <pc:sldMkLst>
          <pc:docMk/>
          <pc:sldMk cId="832342938" sldId="269"/>
        </pc:sldMkLst>
      </pc:sldChg>
      <pc:sldChg chg="del">
        <pc:chgData name="Sarah Gothard" userId="0e53f415fda5f162" providerId="LiveId" clId="{447F3CB4-9339-4DB0-AC6F-6B160334FD21}" dt="2019-10-15T18:05:16.907" v="13" actId="2696"/>
        <pc:sldMkLst>
          <pc:docMk/>
          <pc:sldMk cId="3893805081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529461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2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2B2FCC0-5F4E-427F-9127-B94CD82A0C3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D3A5CF-AFEC-4509-B771-31481ADC1172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5D44A5E8-EBEC-488E-AE66-5DA21A38EE26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773CAEB-D68E-468F-8E56-B4B66E1C0A61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DA7C4FE-EB64-46BB-9205-B1EE9EE8BFC9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C74EE6-CF30-4CA8-B154-B496D8D79A09}" type="datetime1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9498C175-E6CD-4916-8689-413DF59FA2B7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CE2422B-9403-45EA-B93B-F8104079F340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A927844-C336-4BB0-BDE0-54C7634A075B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74E49165-212D-48C1-9776-729E0A8C0D58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0928" y="6584316"/>
            <a:ext cx="1319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5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F435D0-F675-4848-A382-A0AD3833F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88549"/>
            <a:ext cx="10905066" cy="24809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 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97F7A-B2FD-4887-989E-FA7CFB06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C11B4-A7BA-445D-ABE8-B03DE354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549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204F6-3C2D-4059-9CB5-B52E8D826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79609"/>
            <a:ext cx="10905066" cy="32987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445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DCE3F-BF6B-4307-A219-8F7B15BF2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674EC-192D-4A52-B0A5-9EE6FD7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617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7D4CC9-6B63-47B6-80B6-A7B563CF0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34134"/>
            <a:ext cx="10905066" cy="31897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055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489E0-52E0-4C06-988C-266818FB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F2CD6-D74C-4A65-ADA9-8B3BC7E5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068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259BFD-E948-4506-AA22-507062D19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93240"/>
            <a:ext cx="10905066" cy="32715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052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2019-10-15T18:31:21Z</dcterms:created>
  <dcterms:modified xsi:type="dcterms:W3CDTF">2019-10-15T18:31:25Z</dcterms:modified>
</cp:coreProperties>
</file>