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27"/>
  </p:notesMasterIdLst>
  <p:handoutMasterIdLst>
    <p:handoutMasterId r:id="rId28"/>
  </p:handoutMasterIdLst>
  <p:sldIdLst>
    <p:sldId id="257" r:id="rId2"/>
    <p:sldId id="270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58" r:id="rId15"/>
    <p:sldId id="259" r:id="rId16"/>
    <p:sldId id="260" r:id="rId17"/>
    <p:sldId id="267" r:id="rId18"/>
    <p:sldId id="261" r:id="rId19"/>
    <p:sldId id="268" r:id="rId20"/>
    <p:sldId id="269" r:id="rId21"/>
    <p:sldId id="266" r:id="rId22"/>
    <p:sldId id="262" r:id="rId23"/>
    <p:sldId id="263" r:id="rId24"/>
    <p:sldId id="264" r:id="rId25"/>
    <p:sldId id="265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1E4AEA4-8DFA-4A89-87EB-49C32662AFE0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91" autoAdjust="0"/>
    <p:restoredTop sz="90976" autoAdjust="0"/>
  </p:normalViewPr>
  <p:slideViewPr>
    <p:cSldViewPr snapToGrid="0" showGuides="1">
      <p:cViewPr varScale="1">
        <p:scale>
          <a:sx n="65" d="100"/>
          <a:sy n="65" d="100"/>
        </p:scale>
        <p:origin x="22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171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Gothard" userId="0e53f415fda5f162" providerId="LiveId" clId="{96477EF2-DD54-4C26-B449-8F69A879897B}"/>
    <pc:docChg chg="custSel addSld delSld modSld modMainMaster">
      <pc:chgData name="Sarah Gothard" userId="0e53f415fda5f162" providerId="LiveId" clId="{96477EF2-DD54-4C26-B449-8F69A879897B}" dt="2019-09-13T13:50:00.128" v="149"/>
      <pc:docMkLst>
        <pc:docMk/>
      </pc:docMkLst>
      <pc:sldChg chg="addSp delSp modSp">
        <pc:chgData name="Sarah Gothard" userId="0e53f415fda5f162" providerId="LiveId" clId="{96477EF2-DD54-4C26-B449-8F69A879897B}" dt="2019-09-13T13:17:01.741" v="13" actId="1036"/>
        <pc:sldMkLst>
          <pc:docMk/>
          <pc:sldMk cId="2211167003" sldId="257"/>
        </pc:sldMkLst>
        <pc:spChg chg="mod">
          <ac:chgData name="Sarah Gothard" userId="0e53f415fda5f162" providerId="LiveId" clId="{96477EF2-DD54-4C26-B449-8F69A879897B}" dt="2019-09-13T13:17:01.741" v="13" actId="1036"/>
          <ac:spMkLst>
            <pc:docMk/>
            <pc:sldMk cId="2211167003" sldId="257"/>
            <ac:spMk id="5" creationId="{B35277B3-F2AB-47E8-A410-E4DFF7CB251C}"/>
          </ac:spMkLst>
        </pc:spChg>
        <pc:picChg chg="del mod">
          <ac:chgData name="Sarah Gothard" userId="0e53f415fda5f162" providerId="LiveId" clId="{96477EF2-DD54-4C26-B449-8F69A879897B}" dt="2019-09-13T13:16:54.207" v="1" actId="478"/>
          <ac:picMkLst>
            <pc:docMk/>
            <pc:sldMk cId="2211167003" sldId="257"/>
            <ac:picMk id="2" creationId="{61D5919A-BE55-4232-BCEE-3B978F1F183C}"/>
          </ac:picMkLst>
        </pc:picChg>
        <pc:picChg chg="add">
          <ac:chgData name="Sarah Gothard" userId="0e53f415fda5f162" providerId="LiveId" clId="{96477EF2-DD54-4C26-B449-8F69A879897B}" dt="2019-09-13T13:16:54.539" v="2"/>
          <ac:picMkLst>
            <pc:docMk/>
            <pc:sldMk cId="2211167003" sldId="257"/>
            <ac:picMk id="3" creationId="{1D4F8542-ABA7-4F03-9C53-E7E9DE7C327B}"/>
          </ac:picMkLst>
        </pc:picChg>
      </pc:sldChg>
      <pc:sldChg chg="addSp delSp modSp">
        <pc:chgData name="Sarah Gothard" userId="0e53f415fda5f162" providerId="LiveId" clId="{96477EF2-DD54-4C26-B449-8F69A879897B}" dt="2019-09-13T13:26:27.635" v="97"/>
        <pc:sldMkLst>
          <pc:docMk/>
          <pc:sldMk cId="1459082179" sldId="258"/>
        </pc:sldMkLst>
        <pc:spChg chg="add del mod">
          <ac:chgData name="Sarah Gothard" userId="0e53f415fda5f162" providerId="LiveId" clId="{96477EF2-DD54-4C26-B449-8F69A879897B}" dt="2019-09-13T13:17:15.763" v="41" actId="478"/>
          <ac:spMkLst>
            <pc:docMk/>
            <pc:sldMk cId="1459082179" sldId="258"/>
            <ac:spMk id="3" creationId="{98AFFA8C-4615-4C5E-BFD0-79F0DFCAB53F}"/>
          </ac:spMkLst>
        </pc:spChg>
        <pc:spChg chg="mod">
          <ac:chgData name="Sarah Gothard" userId="0e53f415fda5f162" providerId="LiveId" clId="{96477EF2-DD54-4C26-B449-8F69A879897B}" dt="2019-09-13T13:17:09.230" v="39" actId="1035"/>
          <ac:spMkLst>
            <pc:docMk/>
            <pc:sldMk cId="1459082179" sldId="258"/>
            <ac:spMk id="4" creationId="{358EA0C8-C8FE-4168-9260-EF1E87246CAC}"/>
          </ac:spMkLst>
        </pc:spChg>
        <pc:picChg chg="del mod">
          <ac:chgData name="Sarah Gothard" userId="0e53f415fda5f162" providerId="LiveId" clId="{96477EF2-DD54-4C26-B449-8F69A879897B}" dt="2019-09-13T13:17:13.075" v="40" actId="478"/>
          <ac:picMkLst>
            <pc:docMk/>
            <pc:sldMk cId="1459082179" sldId="258"/>
            <ac:picMk id="5" creationId="{7AC1E652-328B-4DEF-8233-264266DBD1B6}"/>
          </ac:picMkLst>
        </pc:picChg>
        <pc:picChg chg="add">
          <ac:chgData name="Sarah Gothard" userId="0e53f415fda5f162" providerId="LiveId" clId="{96477EF2-DD54-4C26-B449-8F69A879897B}" dt="2019-09-13T13:26:27.635" v="97"/>
          <ac:picMkLst>
            <pc:docMk/>
            <pc:sldMk cId="1459082179" sldId="258"/>
            <ac:picMk id="6" creationId="{045436DB-DC3D-46C2-B846-42B8F8037383}"/>
          </ac:picMkLst>
        </pc:picChg>
      </pc:sldChg>
      <pc:sldChg chg="addSp add">
        <pc:chgData name="Sarah Gothard" userId="0e53f415fda5f162" providerId="LiveId" clId="{96477EF2-DD54-4C26-B449-8F69A879897B}" dt="2019-09-13T13:33:59.393" v="111"/>
        <pc:sldMkLst>
          <pc:docMk/>
          <pc:sldMk cId="1406138770" sldId="259"/>
        </pc:sldMkLst>
        <pc:picChg chg="add">
          <ac:chgData name="Sarah Gothard" userId="0e53f415fda5f162" providerId="LiveId" clId="{96477EF2-DD54-4C26-B449-8F69A879897B}" dt="2019-09-13T13:33:59.393" v="111"/>
          <ac:picMkLst>
            <pc:docMk/>
            <pc:sldMk cId="1406138770" sldId="259"/>
            <ac:picMk id="2" creationId="{D994E0F3-C139-42DC-AEB4-1EC00FA7710F}"/>
          </ac:picMkLst>
        </pc:picChg>
      </pc:sldChg>
      <pc:sldChg chg="addSp delSp add">
        <pc:chgData name="Sarah Gothard" userId="0e53f415fda5f162" providerId="LiveId" clId="{96477EF2-DD54-4C26-B449-8F69A879897B}" dt="2019-09-13T13:45:06.522" v="133"/>
        <pc:sldMkLst>
          <pc:docMk/>
          <pc:sldMk cId="2072977333" sldId="260"/>
        </pc:sldMkLst>
        <pc:picChg chg="add del">
          <ac:chgData name="Sarah Gothard" userId="0e53f415fda5f162" providerId="LiveId" clId="{96477EF2-DD54-4C26-B449-8F69A879897B}" dt="2019-09-13T13:44:35.497" v="130"/>
          <ac:picMkLst>
            <pc:docMk/>
            <pc:sldMk cId="2072977333" sldId="260"/>
            <ac:picMk id="2" creationId="{7009E3FE-A57D-4418-920A-900C29433173}"/>
          </ac:picMkLst>
        </pc:picChg>
        <pc:picChg chg="add del">
          <ac:chgData name="Sarah Gothard" userId="0e53f415fda5f162" providerId="LiveId" clId="{96477EF2-DD54-4C26-B449-8F69A879897B}" dt="2019-09-13T13:45:06.210" v="132" actId="478"/>
          <ac:picMkLst>
            <pc:docMk/>
            <pc:sldMk cId="2072977333" sldId="260"/>
            <ac:picMk id="3" creationId="{E158EB44-E9CA-4F15-B15F-A48650F2BC05}"/>
          </ac:picMkLst>
        </pc:picChg>
        <pc:picChg chg="add">
          <ac:chgData name="Sarah Gothard" userId="0e53f415fda5f162" providerId="LiveId" clId="{96477EF2-DD54-4C26-B449-8F69A879897B}" dt="2019-09-13T13:45:06.522" v="133"/>
          <ac:picMkLst>
            <pc:docMk/>
            <pc:sldMk cId="2072977333" sldId="260"/>
            <ac:picMk id="5" creationId="{9B17E834-7ED9-4A6A-AF7C-88291D64BF7B}"/>
          </ac:picMkLst>
        </pc:picChg>
      </pc:sldChg>
      <pc:sldChg chg="addSp add">
        <pc:chgData name="Sarah Gothard" userId="0e53f415fda5f162" providerId="LiveId" clId="{96477EF2-DD54-4C26-B449-8F69A879897B}" dt="2019-09-13T13:27:09.328" v="98"/>
        <pc:sldMkLst>
          <pc:docMk/>
          <pc:sldMk cId="1347102797" sldId="261"/>
        </pc:sldMkLst>
        <pc:picChg chg="add">
          <ac:chgData name="Sarah Gothard" userId="0e53f415fda5f162" providerId="LiveId" clId="{96477EF2-DD54-4C26-B449-8F69A879897B}" dt="2019-09-13T13:27:09.328" v="98"/>
          <ac:picMkLst>
            <pc:docMk/>
            <pc:sldMk cId="1347102797" sldId="261"/>
            <ac:picMk id="2" creationId="{21428EC7-4552-4864-972B-049B5507BA67}"/>
          </ac:picMkLst>
        </pc:picChg>
      </pc:sldChg>
      <pc:sldChg chg="addSp delSp add">
        <pc:chgData name="Sarah Gothard" userId="0e53f415fda5f162" providerId="LiveId" clId="{96477EF2-DD54-4C26-B449-8F69A879897B}" dt="2019-09-13T13:49:40.852" v="147"/>
        <pc:sldMkLst>
          <pc:docMk/>
          <pc:sldMk cId="4076002764" sldId="262"/>
        </pc:sldMkLst>
        <pc:picChg chg="add del">
          <ac:chgData name="Sarah Gothard" userId="0e53f415fda5f162" providerId="LiveId" clId="{96477EF2-DD54-4C26-B449-8F69A879897B}" dt="2019-09-13T13:49:40.505" v="146" actId="478"/>
          <ac:picMkLst>
            <pc:docMk/>
            <pc:sldMk cId="4076002764" sldId="262"/>
            <ac:picMk id="2" creationId="{3552A224-4BCA-45C0-A039-74F9FA69675C}"/>
          </ac:picMkLst>
        </pc:picChg>
        <pc:picChg chg="add">
          <ac:chgData name="Sarah Gothard" userId="0e53f415fda5f162" providerId="LiveId" clId="{96477EF2-DD54-4C26-B449-8F69A879897B}" dt="2019-09-13T13:49:40.852" v="147"/>
          <ac:picMkLst>
            <pc:docMk/>
            <pc:sldMk cId="4076002764" sldId="262"/>
            <ac:picMk id="3" creationId="{4F1A5D45-F107-4AB1-A3E1-C91D6121D9DE}"/>
          </ac:picMkLst>
        </pc:picChg>
      </pc:sldChg>
      <pc:sldChg chg="addSp delSp add">
        <pc:chgData name="Sarah Gothard" userId="0e53f415fda5f162" providerId="LiveId" clId="{96477EF2-DD54-4C26-B449-8F69A879897B}" dt="2019-09-13T13:50:00.128" v="149"/>
        <pc:sldMkLst>
          <pc:docMk/>
          <pc:sldMk cId="4238781757" sldId="263"/>
        </pc:sldMkLst>
        <pc:picChg chg="add del">
          <ac:chgData name="Sarah Gothard" userId="0e53f415fda5f162" providerId="LiveId" clId="{96477EF2-DD54-4C26-B449-8F69A879897B}" dt="2019-09-13T13:49:59.844" v="148" actId="478"/>
          <ac:picMkLst>
            <pc:docMk/>
            <pc:sldMk cId="4238781757" sldId="263"/>
            <ac:picMk id="2" creationId="{422068F3-594B-4BE9-8C08-47721E841A09}"/>
          </ac:picMkLst>
        </pc:picChg>
        <pc:picChg chg="add">
          <ac:chgData name="Sarah Gothard" userId="0e53f415fda5f162" providerId="LiveId" clId="{96477EF2-DD54-4C26-B449-8F69A879897B}" dt="2019-09-13T13:50:00.128" v="149"/>
          <ac:picMkLst>
            <pc:docMk/>
            <pc:sldMk cId="4238781757" sldId="263"/>
            <ac:picMk id="3" creationId="{E15ECFE0-F67D-431D-9880-7AC3E17364E7}"/>
          </ac:picMkLst>
        </pc:picChg>
      </pc:sldChg>
      <pc:sldChg chg="addSp delSp add">
        <pc:chgData name="Sarah Gothard" userId="0e53f415fda5f162" providerId="LiveId" clId="{96477EF2-DD54-4C26-B449-8F69A879897B}" dt="2019-09-13T13:46:19.323" v="137"/>
        <pc:sldMkLst>
          <pc:docMk/>
          <pc:sldMk cId="848369029" sldId="264"/>
        </pc:sldMkLst>
        <pc:picChg chg="add del">
          <ac:chgData name="Sarah Gothard" userId="0e53f415fda5f162" providerId="LiveId" clId="{96477EF2-DD54-4C26-B449-8F69A879897B}" dt="2019-09-13T13:46:19.103" v="136" actId="478"/>
          <ac:picMkLst>
            <pc:docMk/>
            <pc:sldMk cId="848369029" sldId="264"/>
            <ac:picMk id="2" creationId="{2E70B673-ABD3-4DB7-86CA-FCD850EA06E0}"/>
          </ac:picMkLst>
        </pc:picChg>
        <pc:picChg chg="add">
          <ac:chgData name="Sarah Gothard" userId="0e53f415fda5f162" providerId="LiveId" clId="{96477EF2-DD54-4C26-B449-8F69A879897B}" dt="2019-09-13T13:46:19.323" v="137"/>
          <ac:picMkLst>
            <pc:docMk/>
            <pc:sldMk cId="848369029" sldId="264"/>
            <ac:picMk id="3" creationId="{8387DAE5-119A-4F66-B22E-19AC57D6F8B2}"/>
          </ac:picMkLst>
        </pc:picChg>
      </pc:sldChg>
      <pc:sldChg chg="addSp delSp add">
        <pc:chgData name="Sarah Gothard" userId="0e53f415fda5f162" providerId="LiveId" clId="{96477EF2-DD54-4C26-B449-8F69A879897B}" dt="2019-09-13T13:18:40.677" v="80"/>
        <pc:sldMkLst>
          <pc:docMk/>
          <pc:sldMk cId="1901914810" sldId="265"/>
        </pc:sldMkLst>
        <pc:picChg chg="add del">
          <ac:chgData name="Sarah Gothard" userId="0e53f415fda5f162" providerId="LiveId" clId="{96477EF2-DD54-4C26-B449-8F69A879897B}" dt="2019-09-13T13:18:40.150" v="79" actId="478"/>
          <ac:picMkLst>
            <pc:docMk/>
            <pc:sldMk cId="1901914810" sldId="265"/>
            <ac:picMk id="2" creationId="{A7EA0095-C3DB-44C6-9949-59AA09C1D040}"/>
          </ac:picMkLst>
        </pc:picChg>
        <pc:picChg chg="add">
          <ac:chgData name="Sarah Gothard" userId="0e53f415fda5f162" providerId="LiveId" clId="{96477EF2-DD54-4C26-B449-8F69A879897B}" dt="2019-09-13T13:18:40.677" v="80"/>
          <ac:picMkLst>
            <pc:docMk/>
            <pc:sldMk cId="1901914810" sldId="265"/>
            <ac:picMk id="3" creationId="{5D7E461D-380E-4DCD-B7A4-15D72DAF0211}"/>
          </ac:picMkLst>
        </pc:picChg>
      </pc:sldChg>
      <pc:sldChg chg="add">
        <pc:chgData name="Sarah Gothard" userId="0e53f415fda5f162" providerId="LiveId" clId="{96477EF2-DD54-4C26-B449-8F69A879897B}" dt="2019-09-13T13:18:57.875" v="81"/>
        <pc:sldMkLst>
          <pc:docMk/>
          <pc:sldMk cId="2708657619" sldId="266"/>
        </pc:sldMkLst>
      </pc:sldChg>
      <pc:sldChg chg="add">
        <pc:chgData name="Sarah Gothard" userId="0e53f415fda5f162" providerId="LiveId" clId="{96477EF2-DD54-4C26-B449-8F69A879897B}" dt="2019-09-13T13:19:03.110" v="82"/>
        <pc:sldMkLst>
          <pc:docMk/>
          <pc:sldMk cId="2749273649" sldId="267"/>
        </pc:sldMkLst>
      </pc:sldChg>
      <pc:sldChg chg="addSp delSp add">
        <pc:chgData name="Sarah Gothard" userId="0e53f415fda5f162" providerId="LiveId" clId="{96477EF2-DD54-4C26-B449-8F69A879897B}" dt="2019-09-13T13:49:13.206" v="145"/>
        <pc:sldMkLst>
          <pc:docMk/>
          <pc:sldMk cId="1882957805" sldId="268"/>
        </pc:sldMkLst>
        <pc:picChg chg="add del">
          <ac:chgData name="Sarah Gothard" userId="0e53f415fda5f162" providerId="LiveId" clId="{96477EF2-DD54-4C26-B449-8F69A879897B}" dt="2019-09-13T13:35:45.662" v="113" actId="478"/>
          <ac:picMkLst>
            <pc:docMk/>
            <pc:sldMk cId="1882957805" sldId="268"/>
            <ac:picMk id="2" creationId="{B9BEF8BC-194A-4729-87D0-C163DA987FA0}"/>
          </ac:picMkLst>
        </pc:picChg>
        <pc:picChg chg="add del">
          <ac:chgData name="Sarah Gothard" userId="0e53f415fda5f162" providerId="LiveId" clId="{96477EF2-DD54-4C26-B449-8F69A879897B}" dt="2019-09-13T13:40:01.966" v="116" actId="478"/>
          <ac:picMkLst>
            <pc:docMk/>
            <pc:sldMk cId="1882957805" sldId="268"/>
            <ac:picMk id="3" creationId="{64D83689-DDD9-4555-B882-8DDAAA574207}"/>
          </ac:picMkLst>
        </pc:picChg>
        <pc:picChg chg="add del">
          <ac:chgData name="Sarah Gothard" userId="0e53f415fda5f162" providerId="LiveId" clId="{96477EF2-DD54-4C26-B449-8F69A879897B}" dt="2019-09-13T13:40:35.657" v="118" actId="478"/>
          <ac:picMkLst>
            <pc:docMk/>
            <pc:sldMk cId="1882957805" sldId="268"/>
            <ac:picMk id="5" creationId="{8A06834B-B956-46FC-8726-5200F56CDA9C}"/>
          </ac:picMkLst>
        </pc:picChg>
        <pc:picChg chg="add del">
          <ac:chgData name="Sarah Gothard" userId="0e53f415fda5f162" providerId="LiveId" clId="{96477EF2-DD54-4C26-B449-8F69A879897B}" dt="2019-09-13T13:41:04.875" v="120" actId="478"/>
          <ac:picMkLst>
            <pc:docMk/>
            <pc:sldMk cId="1882957805" sldId="268"/>
            <ac:picMk id="6" creationId="{2EE79A6D-0888-4DFC-8AB3-A858C8A45EE6}"/>
          </ac:picMkLst>
        </pc:picChg>
        <pc:picChg chg="add del">
          <ac:chgData name="Sarah Gothard" userId="0e53f415fda5f162" providerId="LiveId" clId="{96477EF2-DD54-4C26-B449-8F69A879897B}" dt="2019-09-13T13:41:29.960" v="122" actId="478"/>
          <ac:picMkLst>
            <pc:docMk/>
            <pc:sldMk cId="1882957805" sldId="268"/>
            <ac:picMk id="7" creationId="{45F9D7D1-5A01-4E7C-B2EF-EF905E49D2C7}"/>
          </ac:picMkLst>
        </pc:picChg>
        <pc:picChg chg="add del">
          <ac:chgData name="Sarah Gothard" userId="0e53f415fda5f162" providerId="LiveId" clId="{96477EF2-DD54-4C26-B449-8F69A879897B}" dt="2019-09-13T13:46:41.600" v="138" actId="478"/>
          <ac:picMkLst>
            <pc:docMk/>
            <pc:sldMk cId="1882957805" sldId="268"/>
            <ac:picMk id="8" creationId="{8B96C804-D870-47A9-B6C9-443BAE511C2F}"/>
          </ac:picMkLst>
        </pc:picChg>
        <pc:picChg chg="add del">
          <ac:chgData name="Sarah Gothard" userId="0e53f415fda5f162" providerId="LiveId" clId="{96477EF2-DD54-4C26-B449-8F69A879897B}" dt="2019-09-13T13:49:12.794" v="144" actId="478"/>
          <ac:picMkLst>
            <pc:docMk/>
            <pc:sldMk cId="1882957805" sldId="268"/>
            <ac:picMk id="9" creationId="{7800FF76-1634-429F-9CAA-D56972651DC0}"/>
          </ac:picMkLst>
        </pc:picChg>
        <pc:picChg chg="add">
          <ac:chgData name="Sarah Gothard" userId="0e53f415fda5f162" providerId="LiveId" clId="{96477EF2-DD54-4C26-B449-8F69A879897B}" dt="2019-09-13T13:49:13.206" v="145"/>
          <ac:picMkLst>
            <pc:docMk/>
            <pc:sldMk cId="1882957805" sldId="268"/>
            <ac:picMk id="10" creationId="{C25D8118-54C0-46D7-9A62-9AF951D72708}"/>
          </ac:picMkLst>
        </pc:picChg>
      </pc:sldChg>
      <pc:sldChg chg="addSp delSp add">
        <pc:chgData name="Sarah Gothard" userId="0e53f415fda5f162" providerId="LiveId" clId="{96477EF2-DD54-4C26-B449-8F69A879897B}" dt="2019-09-13T13:46:59.733" v="141"/>
        <pc:sldMkLst>
          <pc:docMk/>
          <pc:sldMk cId="2190688673" sldId="269"/>
        </pc:sldMkLst>
        <pc:picChg chg="add del">
          <ac:chgData name="Sarah Gothard" userId="0e53f415fda5f162" providerId="LiveId" clId="{96477EF2-DD54-4C26-B449-8F69A879897B}" dt="2019-09-13T13:46:59.460" v="140" actId="478"/>
          <ac:picMkLst>
            <pc:docMk/>
            <pc:sldMk cId="2190688673" sldId="269"/>
            <ac:picMk id="2" creationId="{CFEFF5EA-4398-48AB-B92D-D42F11135C0F}"/>
          </ac:picMkLst>
        </pc:picChg>
        <pc:picChg chg="add">
          <ac:chgData name="Sarah Gothard" userId="0e53f415fda5f162" providerId="LiveId" clId="{96477EF2-DD54-4C26-B449-8F69A879897B}" dt="2019-09-13T13:46:59.733" v="141"/>
          <ac:picMkLst>
            <pc:docMk/>
            <pc:sldMk cId="2190688673" sldId="269"/>
            <ac:picMk id="3" creationId="{14164981-FDD4-467B-B4B9-DB207A4D88BD}"/>
          </ac:picMkLst>
        </pc:picChg>
      </pc:sldChg>
      <pc:sldChg chg="addSp delSp add">
        <pc:chgData name="Sarah Gothard" userId="0e53f415fda5f162" providerId="LiveId" clId="{96477EF2-DD54-4C26-B449-8F69A879897B}" dt="2019-09-13T13:23:33.464" v="92"/>
        <pc:sldMkLst>
          <pc:docMk/>
          <pc:sldMk cId="3436263504" sldId="270"/>
        </pc:sldMkLst>
        <pc:picChg chg="add del">
          <ac:chgData name="Sarah Gothard" userId="0e53f415fda5f162" providerId="LiveId" clId="{96477EF2-DD54-4C26-B449-8F69A879897B}" dt="2019-09-13T13:22:27.583" v="87" actId="478"/>
          <ac:picMkLst>
            <pc:docMk/>
            <pc:sldMk cId="3436263504" sldId="270"/>
            <ac:picMk id="2" creationId="{CE445F77-54E8-4C5E-99B9-82DFFFAB0511}"/>
          </ac:picMkLst>
        </pc:picChg>
        <pc:picChg chg="add del">
          <ac:chgData name="Sarah Gothard" userId="0e53f415fda5f162" providerId="LiveId" clId="{96477EF2-DD54-4C26-B449-8F69A879897B}" dt="2019-09-13T13:23:03.634" v="89" actId="478"/>
          <ac:picMkLst>
            <pc:docMk/>
            <pc:sldMk cId="3436263504" sldId="270"/>
            <ac:picMk id="3" creationId="{84FCA7A1-4DEA-4EEE-968B-311445257F24}"/>
          </ac:picMkLst>
        </pc:picChg>
        <pc:picChg chg="add del">
          <ac:chgData name="Sarah Gothard" userId="0e53f415fda5f162" providerId="LiveId" clId="{96477EF2-DD54-4C26-B449-8F69A879897B}" dt="2019-09-13T13:23:33.157" v="91" actId="478"/>
          <ac:picMkLst>
            <pc:docMk/>
            <pc:sldMk cId="3436263504" sldId="270"/>
            <ac:picMk id="5" creationId="{B72318B3-E38E-4127-9231-EC1AB0D0B668}"/>
          </ac:picMkLst>
        </pc:picChg>
        <pc:picChg chg="add">
          <ac:chgData name="Sarah Gothard" userId="0e53f415fda5f162" providerId="LiveId" clId="{96477EF2-DD54-4C26-B449-8F69A879897B}" dt="2019-09-13T13:23:33.464" v="92"/>
          <ac:picMkLst>
            <pc:docMk/>
            <pc:sldMk cId="3436263504" sldId="270"/>
            <ac:picMk id="6" creationId="{22E74809-5A43-4007-BA8A-5034E09EA724}"/>
          </ac:picMkLst>
        </pc:picChg>
      </pc:sldChg>
      <pc:sldChg chg="addSp delSp add">
        <pc:chgData name="Sarah Gothard" userId="0e53f415fda5f162" providerId="LiveId" clId="{96477EF2-DD54-4C26-B449-8F69A879897B}" dt="2019-09-13T13:30:43.404" v="104"/>
        <pc:sldMkLst>
          <pc:docMk/>
          <pc:sldMk cId="306416451" sldId="271"/>
        </pc:sldMkLst>
        <pc:picChg chg="add del">
          <ac:chgData name="Sarah Gothard" userId="0e53f415fda5f162" providerId="LiveId" clId="{96477EF2-DD54-4C26-B449-8F69A879897B}" dt="2019-09-13T13:30:30.824" v="101" actId="478"/>
          <ac:picMkLst>
            <pc:docMk/>
            <pc:sldMk cId="306416451" sldId="271"/>
            <ac:picMk id="2" creationId="{6FF420BD-2DA4-4AC1-A3DD-15171AEA90C6}"/>
          </ac:picMkLst>
        </pc:picChg>
        <pc:picChg chg="add del">
          <ac:chgData name="Sarah Gothard" userId="0e53f415fda5f162" providerId="LiveId" clId="{96477EF2-DD54-4C26-B449-8F69A879897B}" dt="2019-09-13T13:30:43.091" v="103" actId="478"/>
          <ac:picMkLst>
            <pc:docMk/>
            <pc:sldMk cId="306416451" sldId="271"/>
            <ac:picMk id="3" creationId="{0ABA58C1-36FE-424C-945D-A3FEE9B5708E}"/>
          </ac:picMkLst>
        </pc:picChg>
        <pc:picChg chg="add">
          <ac:chgData name="Sarah Gothard" userId="0e53f415fda5f162" providerId="LiveId" clId="{96477EF2-DD54-4C26-B449-8F69A879897B}" dt="2019-09-13T13:30:43.404" v="104"/>
          <ac:picMkLst>
            <pc:docMk/>
            <pc:sldMk cId="306416451" sldId="271"/>
            <ac:picMk id="5" creationId="{849EF0A1-BDF0-40B4-9F8D-FF1E3DF9BD21}"/>
          </ac:picMkLst>
        </pc:picChg>
      </pc:sldChg>
      <pc:sldChg chg="addSp add">
        <pc:chgData name="Sarah Gothard" userId="0e53f415fda5f162" providerId="LiveId" clId="{96477EF2-DD54-4C26-B449-8F69A879897B}" dt="2019-09-13T13:42:47.598" v="124"/>
        <pc:sldMkLst>
          <pc:docMk/>
          <pc:sldMk cId="911659532" sldId="272"/>
        </pc:sldMkLst>
        <pc:picChg chg="add">
          <ac:chgData name="Sarah Gothard" userId="0e53f415fda5f162" providerId="LiveId" clId="{96477EF2-DD54-4C26-B449-8F69A879897B}" dt="2019-09-13T13:42:47.598" v="124"/>
          <ac:picMkLst>
            <pc:docMk/>
            <pc:sldMk cId="911659532" sldId="272"/>
            <ac:picMk id="2" creationId="{9F656D6A-8496-45B1-8445-87011DC68B00}"/>
          </ac:picMkLst>
        </pc:picChg>
      </pc:sldChg>
      <pc:sldChg chg="add">
        <pc:chgData name="Sarah Gothard" userId="0e53f415fda5f162" providerId="LiveId" clId="{96477EF2-DD54-4C26-B449-8F69A879897B}" dt="2019-09-13T13:19:20.197" v="85"/>
        <pc:sldMkLst>
          <pc:docMk/>
          <pc:sldMk cId="552425739" sldId="273"/>
        </pc:sldMkLst>
      </pc:sldChg>
      <pc:sldChg chg="addSp delSp add">
        <pc:chgData name="Sarah Gothard" userId="0e53f415fda5f162" providerId="LiveId" clId="{96477EF2-DD54-4C26-B449-8F69A879897B}" dt="2019-09-13T13:24:57.099" v="95"/>
        <pc:sldMkLst>
          <pc:docMk/>
          <pc:sldMk cId="1751163920" sldId="274"/>
        </pc:sldMkLst>
        <pc:picChg chg="add del">
          <ac:chgData name="Sarah Gothard" userId="0e53f415fda5f162" providerId="LiveId" clId="{96477EF2-DD54-4C26-B449-8F69A879897B}" dt="2019-09-13T13:24:56.865" v="94" actId="478"/>
          <ac:picMkLst>
            <pc:docMk/>
            <pc:sldMk cId="1751163920" sldId="274"/>
            <ac:picMk id="2" creationId="{DAD09DB1-5A53-46BC-94BA-BCCECF05FAA2}"/>
          </ac:picMkLst>
        </pc:picChg>
        <pc:picChg chg="add">
          <ac:chgData name="Sarah Gothard" userId="0e53f415fda5f162" providerId="LiveId" clId="{96477EF2-DD54-4C26-B449-8F69A879897B}" dt="2019-09-13T13:24:57.099" v="95"/>
          <ac:picMkLst>
            <pc:docMk/>
            <pc:sldMk cId="1751163920" sldId="274"/>
            <ac:picMk id="3" creationId="{0D3D9889-5871-4938-A020-1B134D100837}"/>
          </ac:picMkLst>
        </pc:picChg>
      </pc:sldChg>
      <pc:sldChg chg="addSp delSp add">
        <pc:chgData name="Sarah Gothard" userId="0e53f415fda5f162" providerId="LiveId" clId="{96477EF2-DD54-4C26-B449-8F69A879897B}" dt="2019-09-13T13:47:54.705" v="143"/>
        <pc:sldMkLst>
          <pc:docMk/>
          <pc:sldMk cId="3632318334" sldId="275"/>
        </pc:sldMkLst>
        <pc:picChg chg="add del">
          <ac:chgData name="Sarah Gothard" userId="0e53f415fda5f162" providerId="LiveId" clId="{96477EF2-DD54-4C26-B449-8F69A879897B}" dt="2019-09-13T13:31:56.532" v="106" actId="478"/>
          <ac:picMkLst>
            <pc:docMk/>
            <pc:sldMk cId="3632318334" sldId="275"/>
            <ac:picMk id="2" creationId="{FAECB804-FE50-472D-9B3A-A8999CF966E1}"/>
          </ac:picMkLst>
        </pc:picChg>
        <pc:picChg chg="add del">
          <ac:chgData name="Sarah Gothard" userId="0e53f415fda5f162" providerId="LiveId" clId="{96477EF2-DD54-4C26-B449-8F69A879897B}" dt="2019-09-13T13:47:54.347" v="142" actId="478"/>
          <ac:picMkLst>
            <pc:docMk/>
            <pc:sldMk cId="3632318334" sldId="275"/>
            <ac:picMk id="3" creationId="{05EA5CBE-AED7-4BA8-B01D-F1586DC34084}"/>
          </ac:picMkLst>
        </pc:picChg>
        <pc:picChg chg="add">
          <ac:chgData name="Sarah Gothard" userId="0e53f415fda5f162" providerId="LiveId" clId="{96477EF2-DD54-4C26-B449-8F69A879897B}" dt="2019-09-13T13:47:54.705" v="143"/>
          <ac:picMkLst>
            <pc:docMk/>
            <pc:sldMk cId="3632318334" sldId="275"/>
            <ac:picMk id="5" creationId="{83B77573-FB89-42F0-8D80-C2FDACDC11C8}"/>
          </ac:picMkLst>
        </pc:picChg>
      </pc:sldChg>
      <pc:sldChg chg="addSp delSp add">
        <pc:chgData name="Sarah Gothard" userId="0e53f415fda5f162" providerId="LiveId" clId="{96477EF2-DD54-4C26-B449-8F69A879897B}" dt="2019-09-13T13:43:26.450" v="127"/>
        <pc:sldMkLst>
          <pc:docMk/>
          <pc:sldMk cId="1896250924" sldId="276"/>
        </pc:sldMkLst>
        <pc:picChg chg="add del">
          <ac:chgData name="Sarah Gothard" userId="0e53f415fda5f162" providerId="LiveId" clId="{96477EF2-DD54-4C26-B449-8F69A879897B}" dt="2019-09-13T13:43:25.733" v="126"/>
          <ac:picMkLst>
            <pc:docMk/>
            <pc:sldMk cId="1896250924" sldId="276"/>
            <ac:picMk id="2" creationId="{8F895070-A0A1-4A35-AE9B-096ED57C4CA6}"/>
          </ac:picMkLst>
        </pc:picChg>
        <pc:picChg chg="add">
          <ac:chgData name="Sarah Gothard" userId="0e53f415fda5f162" providerId="LiveId" clId="{96477EF2-DD54-4C26-B449-8F69A879897B}" dt="2019-09-13T13:43:26.450" v="127"/>
          <ac:picMkLst>
            <pc:docMk/>
            <pc:sldMk cId="1896250924" sldId="276"/>
            <ac:picMk id="3" creationId="{ED3B2E71-E8C7-4325-80C2-09CA7D081797}"/>
          </ac:picMkLst>
        </pc:picChg>
      </pc:sldChg>
      <pc:sldChg chg="add">
        <pc:chgData name="Sarah Gothard" userId="0e53f415fda5f162" providerId="LiveId" clId="{96477EF2-DD54-4C26-B449-8F69A879897B}" dt="2019-09-13T13:19:20.197" v="85"/>
        <pc:sldMkLst>
          <pc:docMk/>
          <pc:sldMk cId="1393708056" sldId="277"/>
        </pc:sldMkLst>
      </pc:sldChg>
      <pc:sldChg chg="addSp add">
        <pc:chgData name="Sarah Gothard" userId="0e53f415fda5f162" providerId="LiveId" clId="{96477EF2-DD54-4C26-B449-8F69A879897B}" dt="2019-09-13T13:25:40.478" v="96"/>
        <pc:sldMkLst>
          <pc:docMk/>
          <pc:sldMk cId="1647854549" sldId="278"/>
        </pc:sldMkLst>
        <pc:picChg chg="add">
          <ac:chgData name="Sarah Gothard" userId="0e53f415fda5f162" providerId="LiveId" clId="{96477EF2-DD54-4C26-B449-8F69A879897B}" dt="2019-09-13T13:25:40.478" v="96"/>
          <ac:picMkLst>
            <pc:docMk/>
            <pc:sldMk cId="1647854549" sldId="278"/>
            <ac:picMk id="2" creationId="{32EDB239-D74D-4CBA-AF8C-C4D5F9505604}"/>
          </ac:picMkLst>
        </pc:picChg>
      </pc:sldChg>
      <pc:sldChg chg="addSp delSp add">
        <pc:chgData name="Sarah Gothard" userId="0e53f415fda5f162" providerId="LiveId" clId="{96477EF2-DD54-4C26-B449-8F69A879897B}" dt="2019-09-13T13:33:08.055" v="110"/>
        <pc:sldMkLst>
          <pc:docMk/>
          <pc:sldMk cId="4094229891" sldId="279"/>
        </pc:sldMkLst>
        <pc:picChg chg="add del">
          <ac:chgData name="Sarah Gothard" userId="0e53f415fda5f162" providerId="LiveId" clId="{96477EF2-DD54-4C26-B449-8F69A879897B}" dt="2019-09-13T13:33:07.730" v="109" actId="478"/>
          <ac:picMkLst>
            <pc:docMk/>
            <pc:sldMk cId="4094229891" sldId="279"/>
            <ac:picMk id="2" creationId="{1DA0282E-E513-4382-8216-BFF79967C7DA}"/>
          </ac:picMkLst>
        </pc:picChg>
        <pc:picChg chg="add">
          <ac:chgData name="Sarah Gothard" userId="0e53f415fda5f162" providerId="LiveId" clId="{96477EF2-DD54-4C26-B449-8F69A879897B}" dt="2019-09-13T13:33:08.055" v="110"/>
          <ac:picMkLst>
            <pc:docMk/>
            <pc:sldMk cId="4094229891" sldId="279"/>
            <ac:picMk id="3" creationId="{C8EBA1FB-17AB-4714-88E1-96FC438BD1B1}"/>
          </ac:picMkLst>
        </pc:picChg>
      </pc:sldChg>
      <pc:sldChg chg="addSp add">
        <pc:chgData name="Sarah Gothard" userId="0e53f415fda5f162" providerId="LiveId" clId="{96477EF2-DD54-4C26-B449-8F69A879897B}" dt="2019-09-13T13:44:09.057" v="128"/>
        <pc:sldMkLst>
          <pc:docMk/>
          <pc:sldMk cId="2249932886" sldId="280"/>
        </pc:sldMkLst>
        <pc:picChg chg="add">
          <ac:chgData name="Sarah Gothard" userId="0e53f415fda5f162" providerId="LiveId" clId="{96477EF2-DD54-4C26-B449-8F69A879897B}" dt="2019-09-13T13:44:09.057" v="128"/>
          <ac:picMkLst>
            <pc:docMk/>
            <pc:sldMk cId="2249932886" sldId="280"/>
            <ac:picMk id="2" creationId="{B0536419-0C93-42C3-A8F7-06BC2006F2B1}"/>
          </ac:picMkLst>
        </pc:picChg>
      </pc:sldChg>
      <pc:sldChg chg="add">
        <pc:chgData name="Sarah Gothard" userId="0e53f415fda5f162" providerId="LiveId" clId="{96477EF2-DD54-4C26-B449-8F69A879897B}" dt="2019-09-13T13:19:20.197" v="85"/>
        <pc:sldMkLst>
          <pc:docMk/>
          <pc:sldMk cId="376218420" sldId="281"/>
        </pc:sldMkLst>
      </pc:sldChg>
      <pc:sldMasterChg chg="modTransition modSldLayout">
        <pc:chgData name="Sarah Gothard" userId="0e53f415fda5f162" providerId="LiveId" clId="{96477EF2-DD54-4C26-B449-8F69A879897B}" dt="2019-09-12T19:06:05.995" v="0"/>
        <pc:sldMasterMkLst>
          <pc:docMk/>
          <pc:sldMasterMk cId="3335819836" sldId="2147483696"/>
        </pc:sldMasterMkLst>
        <pc:sldLayoutChg chg="modTransition">
          <pc:chgData name="Sarah Gothard" userId="0e53f415fda5f162" providerId="LiveId" clId="{96477EF2-DD54-4C26-B449-8F69A879897B}" dt="2019-09-12T19:06:05.995" v="0"/>
          <pc:sldLayoutMkLst>
            <pc:docMk/>
            <pc:sldMasterMk cId="3335819836" sldId="2147483696"/>
            <pc:sldLayoutMk cId="1178392851" sldId="2147483697"/>
          </pc:sldLayoutMkLst>
        </pc:sldLayoutChg>
        <pc:sldLayoutChg chg="modTransition">
          <pc:chgData name="Sarah Gothard" userId="0e53f415fda5f162" providerId="LiveId" clId="{96477EF2-DD54-4C26-B449-8F69A879897B}" dt="2019-09-12T19:06:05.995" v="0"/>
          <pc:sldLayoutMkLst>
            <pc:docMk/>
            <pc:sldMasterMk cId="3335819836" sldId="2147483696"/>
            <pc:sldLayoutMk cId="3983576758" sldId="2147483698"/>
          </pc:sldLayoutMkLst>
        </pc:sldLayoutChg>
        <pc:sldLayoutChg chg="modTransition">
          <pc:chgData name="Sarah Gothard" userId="0e53f415fda5f162" providerId="LiveId" clId="{96477EF2-DD54-4C26-B449-8F69A879897B}" dt="2019-09-12T19:06:05.995" v="0"/>
          <pc:sldLayoutMkLst>
            <pc:docMk/>
            <pc:sldMasterMk cId="3335819836" sldId="2147483696"/>
            <pc:sldLayoutMk cId="464196043" sldId="2147483699"/>
          </pc:sldLayoutMkLst>
        </pc:sldLayoutChg>
        <pc:sldLayoutChg chg="modTransition">
          <pc:chgData name="Sarah Gothard" userId="0e53f415fda5f162" providerId="LiveId" clId="{96477EF2-DD54-4C26-B449-8F69A879897B}" dt="2019-09-12T19:06:05.995" v="0"/>
          <pc:sldLayoutMkLst>
            <pc:docMk/>
            <pc:sldMasterMk cId="3335819836" sldId="2147483696"/>
            <pc:sldLayoutMk cId="1719315173" sldId="2147483700"/>
          </pc:sldLayoutMkLst>
        </pc:sldLayoutChg>
        <pc:sldLayoutChg chg="modTransition">
          <pc:chgData name="Sarah Gothard" userId="0e53f415fda5f162" providerId="LiveId" clId="{96477EF2-DD54-4C26-B449-8F69A879897B}" dt="2019-09-12T19:06:05.995" v="0"/>
          <pc:sldLayoutMkLst>
            <pc:docMk/>
            <pc:sldMasterMk cId="3335819836" sldId="2147483696"/>
            <pc:sldLayoutMk cId="2639612216" sldId="2147483701"/>
          </pc:sldLayoutMkLst>
        </pc:sldLayoutChg>
        <pc:sldLayoutChg chg="modTransition">
          <pc:chgData name="Sarah Gothard" userId="0e53f415fda5f162" providerId="LiveId" clId="{96477EF2-DD54-4C26-B449-8F69A879897B}" dt="2019-09-12T19:06:05.995" v="0"/>
          <pc:sldLayoutMkLst>
            <pc:docMk/>
            <pc:sldMasterMk cId="3335819836" sldId="2147483696"/>
            <pc:sldLayoutMk cId="2585461924" sldId="2147483702"/>
          </pc:sldLayoutMkLst>
        </pc:sldLayoutChg>
        <pc:sldLayoutChg chg="modTransition">
          <pc:chgData name="Sarah Gothard" userId="0e53f415fda5f162" providerId="LiveId" clId="{96477EF2-DD54-4C26-B449-8F69A879897B}" dt="2019-09-12T19:06:05.995" v="0"/>
          <pc:sldLayoutMkLst>
            <pc:docMk/>
            <pc:sldMasterMk cId="3335819836" sldId="2147483696"/>
            <pc:sldLayoutMk cId="3708875791" sldId="2147483703"/>
          </pc:sldLayoutMkLst>
        </pc:sldLayoutChg>
        <pc:sldLayoutChg chg="modTransition">
          <pc:chgData name="Sarah Gothard" userId="0e53f415fda5f162" providerId="LiveId" clId="{96477EF2-DD54-4C26-B449-8F69A879897B}" dt="2019-09-12T19:06:05.995" v="0"/>
          <pc:sldLayoutMkLst>
            <pc:docMk/>
            <pc:sldMasterMk cId="3335819836" sldId="2147483696"/>
            <pc:sldLayoutMk cId="2528987994" sldId="2147483704"/>
          </pc:sldLayoutMkLst>
        </pc:sldLayoutChg>
        <pc:sldLayoutChg chg="modTransition">
          <pc:chgData name="Sarah Gothard" userId="0e53f415fda5f162" providerId="LiveId" clId="{96477EF2-DD54-4C26-B449-8F69A879897B}" dt="2019-09-12T19:06:05.995" v="0"/>
          <pc:sldLayoutMkLst>
            <pc:docMk/>
            <pc:sldMasterMk cId="3335819836" sldId="2147483696"/>
            <pc:sldLayoutMk cId="1659058022" sldId="2147483705"/>
          </pc:sldLayoutMkLst>
        </pc:sldLayoutChg>
        <pc:sldLayoutChg chg="modTransition">
          <pc:chgData name="Sarah Gothard" userId="0e53f415fda5f162" providerId="LiveId" clId="{96477EF2-DD54-4C26-B449-8F69A879897B}" dt="2019-09-12T19:06:05.995" v="0"/>
          <pc:sldLayoutMkLst>
            <pc:docMk/>
            <pc:sldMasterMk cId="3335819836" sldId="2147483696"/>
            <pc:sldLayoutMk cId="1558161899" sldId="2147483706"/>
          </pc:sldLayoutMkLst>
        </pc:sldLayoutChg>
        <pc:sldLayoutChg chg="modTransition">
          <pc:chgData name="Sarah Gothard" userId="0e53f415fda5f162" providerId="LiveId" clId="{96477EF2-DD54-4C26-B449-8F69A879897B}" dt="2019-09-12T19:06:05.995" v="0"/>
          <pc:sldLayoutMkLst>
            <pc:docMk/>
            <pc:sldMasterMk cId="3335819836" sldId="2147483696"/>
            <pc:sldLayoutMk cId="3443153252" sldId="2147483707"/>
          </pc:sldLayoutMkLst>
        </pc:sldLayoutChg>
      </pc:sldMasterChg>
    </pc:docChg>
  </pc:docChgLst>
  <pc:docChgLst>
    <pc:chgData name="Sarah Gothard" userId="0e53f415fda5f162" providerId="LiveId" clId="{40F064E1-5CC7-4C3F-A708-80381E5CCCEA}"/>
    <pc:docChg chg="custSel mod modSld">
      <pc:chgData name="Sarah Gothard" userId="0e53f415fda5f162" providerId="LiveId" clId="{40F064E1-5CC7-4C3F-A708-80381E5CCCEA}" dt="2019-09-28T20:28:35.144" v="24" actId="26606"/>
      <pc:docMkLst>
        <pc:docMk/>
      </pc:docMkLst>
      <pc:sldChg chg="addSp modSp mod setBg">
        <pc:chgData name="Sarah Gothard" userId="0e53f415fda5f162" providerId="LiveId" clId="{40F064E1-5CC7-4C3F-A708-80381E5CCCEA}" dt="2019-09-28T20:26:43.752" v="0" actId="26606"/>
        <pc:sldMkLst>
          <pc:docMk/>
          <pc:sldMk cId="2211167003" sldId="257"/>
        </pc:sldMkLst>
        <pc:spChg chg="mod ord">
          <ac:chgData name="Sarah Gothard" userId="0e53f415fda5f162" providerId="LiveId" clId="{40F064E1-5CC7-4C3F-A708-80381E5CCCEA}" dt="2019-09-28T20:26:43.752" v="0" actId="26606"/>
          <ac:spMkLst>
            <pc:docMk/>
            <pc:sldMk cId="2211167003" sldId="257"/>
            <ac:spMk id="5" creationId="{B35277B3-F2AB-47E8-A410-E4DFF7CB251C}"/>
          </ac:spMkLst>
        </pc:spChg>
        <pc:spChg chg="add">
          <ac:chgData name="Sarah Gothard" userId="0e53f415fda5f162" providerId="LiveId" clId="{40F064E1-5CC7-4C3F-A708-80381E5CCCEA}" dt="2019-09-28T20:26:43.752" v="0" actId="26606"/>
          <ac:spMkLst>
            <pc:docMk/>
            <pc:sldMk cId="2211167003" sldId="257"/>
            <ac:spMk id="10" creationId="{32BC26D8-82FB-445E-AA49-62A77D7C1EE0}"/>
          </ac:spMkLst>
        </pc:spChg>
        <pc:spChg chg="add">
          <ac:chgData name="Sarah Gothard" userId="0e53f415fda5f162" providerId="LiveId" clId="{40F064E1-5CC7-4C3F-A708-80381E5CCCEA}" dt="2019-09-28T20:26:43.752" v="0" actId="26606"/>
          <ac:spMkLst>
            <pc:docMk/>
            <pc:sldMk cId="2211167003" sldId="257"/>
            <ac:spMk id="12" creationId="{CB44330D-EA18-4254-AA95-EB49948539B8}"/>
          </ac:spMkLst>
        </pc:spChg>
        <pc:picChg chg="mod">
          <ac:chgData name="Sarah Gothard" userId="0e53f415fda5f162" providerId="LiveId" clId="{40F064E1-5CC7-4C3F-A708-80381E5CCCEA}" dt="2019-09-28T20:26:43.752" v="0" actId="26606"/>
          <ac:picMkLst>
            <pc:docMk/>
            <pc:sldMk cId="2211167003" sldId="257"/>
            <ac:picMk id="3" creationId="{1D4F8542-ABA7-4F03-9C53-E7E9DE7C327B}"/>
          </ac:picMkLst>
        </pc:picChg>
      </pc:sldChg>
      <pc:sldChg chg="addSp modSp mod setBg">
        <pc:chgData name="Sarah Gothard" userId="0e53f415fda5f162" providerId="LiveId" clId="{40F064E1-5CC7-4C3F-A708-80381E5CCCEA}" dt="2019-09-28T20:27:39.278" v="13" actId="26606"/>
        <pc:sldMkLst>
          <pc:docMk/>
          <pc:sldMk cId="1459082179" sldId="258"/>
        </pc:sldMkLst>
        <pc:spChg chg="mod ord">
          <ac:chgData name="Sarah Gothard" userId="0e53f415fda5f162" providerId="LiveId" clId="{40F064E1-5CC7-4C3F-A708-80381E5CCCEA}" dt="2019-09-28T20:27:39.278" v="13" actId="26606"/>
          <ac:spMkLst>
            <pc:docMk/>
            <pc:sldMk cId="1459082179" sldId="258"/>
            <ac:spMk id="4" creationId="{358EA0C8-C8FE-4168-9260-EF1E87246CAC}"/>
          </ac:spMkLst>
        </pc:spChg>
        <pc:spChg chg="add">
          <ac:chgData name="Sarah Gothard" userId="0e53f415fda5f162" providerId="LiveId" clId="{40F064E1-5CC7-4C3F-A708-80381E5CCCEA}" dt="2019-09-28T20:27:39.278" v="13" actId="26606"/>
          <ac:spMkLst>
            <pc:docMk/>
            <pc:sldMk cId="1459082179" sldId="258"/>
            <ac:spMk id="11" creationId="{32BC26D8-82FB-445E-AA49-62A77D7C1EE0}"/>
          </ac:spMkLst>
        </pc:spChg>
        <pc:spChg chg="add">
          <ac:chgData name="Sarah Gothard" userId="0e53f415fda5f162" providerId="LiveId" clId="{40F064E1-5CC7-4C3F-A708-80381E5CCCEA}" dt="2019-09-28T20:27:39.278" v="13" actId="26606"/>
          <ac:spMkLst>
            <pc:docMk/>
            <pc:sldMk cId="1459082179" sldId="258"/>
            <ac:spMk id="13" creationId="{CB44330D-EA18-4254-AA95-EB49948539B8}"/>
          </ac:spMkLst>
        </pc:spChg>
        <pc:picChg chg="mod">
          <ac:chgData name="Sarah Gothard" userId="0e53f415fda5f162" providerId="LiveId" clId="{40F064E1-5CC7-4C3F-A708-80381E5CCCEA}" dt="2019-09-28T20:27:39.278" v="13" actId="26606"/>
          <ac:picMkLst>
            <pc:docMk/>
            <pc:sldMk cId="1459082179" sldId="258"/>
            <ac:picMk id="6" creationId="{045436DB-DC3D-46C2-B846-42B8F8037383}"/>
          </ac:picMkLst>
        </pc:picChg>
      </pc:sldChg>
      <pc:sldChg chg="addSp modSp mod setBg">
        <pc:chgData name="Sarah Gothard" userId="0e53f415fda5f162" providerId="LiveId" clId="{40F064E1-5CC7-4C3F-A708-80381E5CCCEA}" dt="2019-09-28T20:27:46.085" v="14" actId="26606"/>
        <pc:sldMkLst>
          <pc:docMk/>
          <pc:sldMk cId="1406138770" sldId="259"/>
        </pc:sldMkLst>
        <pc:spChg chg="mod ord">
          <ac:chgData name="Sarah Gothard" userId="0e53f415fda5f162" providerId="LiveId" clId="{40F064E1-5CC7-4C3F-A708-80381E5CCCEA}" dt="2019-09-28T20:27:46.085" v="14" actId="26606"/>
          <ac:spMkLst>
            <pc:docMk/>
            <pc:sldMk cId="1406138770" sldId="259"/>
            <ac:spMk id="4" creationId="{358EA0C8-C8FE-4168-9260-EF1E87246CAC}"/>
          </ac:spMkLst>
        </pc:spChg>
        <pc:spChg chg="add">
          <ac:chgData name="Sarah Gothard" userId="0e53f415fda5f162" providerId="LiveId" clId="{40F064E1-5CC7-4C3F-A708-80381E5CCCEA}" dt="2019-09-28T20:27:46.085" v="14" actId="26606"/>
          <ac:spMkLst>
            <pc:docMk/>
            <pc:sldMk cId="1406138770" sldId="259"/>
            <ac:spMk id="9" creationId="{32BC26D8-82FB-445E-AA49-62A77D7C1EE0}"/>
          </ac:spMkLst>
        </pc:spChg>
        <pc:spChg chg="add">
          <ac:chgData name="Sarah Gothard" userId="0e53f415fda5f162" providerId="LiveId" clId="{40F064E1-5CC7-4C3F-A708-80381E5CCCEA}" dt="2019-09-28T20:27:46.085" v="14" actId="26606"/>
          <ac:spMkLst>
            <pc:docMk/>
            <pc:sldMk cId="1406138770" sldId="259"/>
            <ac:spMk id="11" creationId="{CB44330D-EA18-4254-AA95-EB49948539B8}"/>
          </ac:spMkLst>
        </pc:spChg>
        <pc:picChg chg="mod">
          <ac:chgData name="Sarah Gothard" userId="0e53f415fda5f162" providerId="LiveId" clId="{40F064E1-5CC7-4C3F-A708-80381E5CCCEA}" dt="2019-09-28T20:27:46.085" v="14" actId="26606"/>
          <ac:picMkLst>
            <pc:docMk/>
            <pc:sldMk cId="1406138770" sldId="259"/>
            <ac:picMk id="2" creationId="{D994E0F3-C139-42DC-AEB4-1EC00FA7710F}"/>
          </ac:picMkLst>
        </pc:picChg>
      </pc:sldChg>
      <pc:sldChg chg="addSp modSp mod setBg">
        <pc:chgData name="Sarah Gothard" userId="0e53f415fda5f162" providerId="LiveId" clId="{40F064E1-5CC7-4C3F-A708-80381E5CCCEA}" dt="2019-09-28T20:27:49.899" v="15" actId="26606"/>
        <pc:sldMkLst>
          <pc:docMk/>
          <pc:sldMk cId="2072977333" sldId="260"/>
        </pc:sldMkLst>
        <pc:spChg chg="mod ord">
          <ac:chgData name="Sarah Gothard" userId="0e53f415fda5f162" providerId="LiveId" clId="{40F064E1-5CC7-4C3F-A708-80381E5CCCEA}" dt="2019-09-28T20:27:49.899" v="15" actId="26606"/>
          <ac:spMkLst>
            <pc:docMk/>
            <pc:sldMk cId="2072977333" sldId="260"/>
            <ac:spMk id="4" creationId="{358EA0C8-C8FE-4168-9260-EF1E87246CAC}"/>
          </ac:spMkLst>
        </pc:spChg>
        <pc:spChg chg="add">
          <ac:chgData name="Sarah Gothard" userId="0e53f415fda5f162" providerId="LiveId" clId="{40F064E1-5CC7-4C3F-A708-80381E5CCCEA}" dt="2019-09-28T20:27:49.899" v="15" actId="26606"/>
          <ac:spMkLst>
            <pc:docMk/>
            <pc:sldMk cId="2072977333" sldId="260"/>
            <ac:spMk id="10" creationId="{32BC26D8-82FB-445E-AA49-62A77D7C1EE0}"/>
          </ac:spMkLst>
        </pc:spChg>
        <pc:spChg chg="add">
          <ac:chgData name="Sarah Gothard" userId="0e53f415fda5f162" providerId="LiveId" clId="{40F064E1-5CC7-4C3F-A708-80381E5CCCEA}" dt="2019-09-28T20:27:49.899" v="15" actId="26606"/>
          <ac:spMkLst>
            <pc:docMk/>
            <pc:sldMk cId="2072977333" sldId="260"/>
            <ac:spMk id="12" creationId="{CB44330D-EA18-4254-AA95-EB49948539B8}"/>
          </ac:spMkLst>
        </pc:spChg>
        <pc:picChg chg="mod">
          <ac:chgData name="Sarah Gothard" userId="0e53f415fda5f162" providerId="LiveId" clId="{40F064E1-5CC7-4C3F-A708-80381E5CCCEA}" dt="2019-09-28T20:27:49.899" v="15" actId="26606"/>
          <ac:picMkLst>
            <pc:docMk/>
            <pc:sldMk cId="2072977333" sldId="260"/>
            <ac:picMk id="5" creationId="{9B17E834-7ED9-4A6A-AF7C-88291D64BF7B}"/>
          </ac:picMkLst>
        </pc:picChg>
      </pc:sldChg>
      <pc:sldChg chg="addSp modSp mod setBg">
        <pc:chgData name="Sarah Gothard" userId="0e53f415fda5f162" providerId="LiveId" clId="{40F064E1-5CC7-4C3F-A708-80381E5CCCEA}" dt="2019-09-28T20:28:03.250" v="17" actId="26606"/>
        <pc:sldMkLst>
          <pc:docMk/>
          <pc:sldMk cId="1347102797" sldId="261"/>
        </pc:sldMkLst>
        <pc:spChg chg="mod ord">
          <ac:chgData name="Sarah Gothard" userId="0e53f415fda5f162" providerId="LiveId" clId="{40F064E1-5CC7-4C3F-A708-80381E5CCCEA}" dt="2019-09-28T20:28:03.250" v="17" actId="26606"/>
          <ac:spMkLst>
            <pc:docMk/>
            <pc:sldMk cId="1347102797" sldId="261"/>
            <ac:spMk id="4" creationId="{358EA0C8-C8FE-4168-9260-EF1E87246CAC}"/>
          </ac:spMkLst>
        </pc:spChg>
        <pc:spChg chg="add">
          <ac:chgData name="Sarah Gothard" userId="0e53f415fda5f162" providerId="LiveId" clId="{40F064E1-5CC7-4C3F-A708-80381E5CCCEA}" dt="2019-09-28T20:28:03.250" v="17" actId="26606"/>
          <ac:spMkLst>
            <pc:docMk/>
            <pc:sldMk cId="1347102797" sldId="261"/>
            <ac:spMk id="9" creationId="{32BC26D8-82FB-445E-AA49-62A77D7C1EE0}"/>
          </ac:spMkLst>
        </pc:spChg>
        <pc:spChg chg="add">
          <ac:chgData name="Sarah Gothard" userId="0e53f415fda5f162" providerId="LiveId" clId="{40F064E1-5CC7-4C3F-A708-80381E5CCCEA}" dt="2019-09-28T20:28:03.250" v="17" actId="26606"/>
          <ac:spMkLst>
            <pc:docMk/>
            <pc:sldMk cId="1347102797" sldId="261"/>
            <ac:spMk id="11" creationId="{CB44330D-EA18-4254-AA95-EB49948539B8}"/>
          </ac:spMkLst>
        </pc:spChg>
        <pc:picChg chg="mod">
          <ac:chgData name="Sarah Gothard" userId="0e53f415fda5f162" providerId="LiveId" clId="{40F064E1-5CC7-4C3F-A708-80381E5CCCEA}" dt="2019-09-28T20:28:03.250" v="17" actId="26606"/>
          <ac:picMkLst>
            <pc:docMk/>
            <pc:sldMk cId="1347102797" sldId="261"/>
            <ac:picMk id="2" creationId="{21428EC7-4552-4864-972B-049B5507BA67}"/>
          </ac:picMkLst>
        </pc:picChg>
      </pc:sldChg>
      <pc:sldChg chg="addSp modSp mod setBg">
        <pc:chgData name="Sarah Gothard" userId="0e53f415fda5f162" providerId="LiveId" clId="{40F064E1-5CC7-4C3F-A708-80381E5CCCEA}" dt="2019-09-28T20:28:21.888" v="21" actId="26606"/>
        <pc:sldMkLst>
          <pc:docMk/>
          <pc:sldMk cId="4076002764" sldId="262"/>
        </pc:sldMkLst>
        <pc:spChg chg="mod ord">
          <ac:chgData name="Sarah Gothard" userId="0e53f415fda5f162" providerId="LiveId" clId="{40F064E1-5CC7-4C3F-A708-80381E5CCCEA}" dt="2019-09-28T20:28:21.888" v="21" actId="26606"/>
          <ac:spMkLst>
            <pc:docMk/>
            <pc:sldMk cId="4076002764" sldId="262"/>
            <ac:spMk id="4" creationId="{358EA0C8-C8FE-4168-9260-EF1E87246CAC}"/>
          </ac:spMkLst>
        </pc:spChg>
        <pc:spChg chg="add">
          <ac:chgData name="Sarah Gothard" userId="0e53f415fda5f162" providerId="LiveId" clId="{40F064E1-5CC7-4C3F-A708-80381E5CCCEA}" dt="2019-09-28T20:28:21.888" v="21" actId="26606"/>
          <ac:spMkLst>
            <pc:docMk/>
            <pc:sldMk cId="4076002764" sldId="262"/>
            <ac:spMk id="9" creationId="{32BC26D8-82FB-445E-AA49-62A77D7C1EE0}"/>
          </ac:spMkLst>
        </pc:spChg>
        <pc:spChg chg="add">
          <ac:chgData name="Sarah Gothard" userId="0e53f415fda5f162" providerId="LiveId" clId="{40F064E1-5CC7-4C3F-A708-80381E5CCCEA}" dt="2019-09-28T20:28:21.888" v="21" actId="26606"/>
          <ac:spMkLst>
            <pc:docMk/>
            <pc:sldMk cId="4076002764" sldId="262"/>
            <ac:spMk id="11" creationId="{CB44330D-EA18-4254-AA95-EB49948539B8}"/>
          </ac:spMkLst>
        </pc:spChg>
        <pc:picChg chg="mod">
          <ac:chgData name="Sarah Gothard" userId="0e53f415fda5f162" providerId="LiveId" clId="{40F064E1-5CC7-4C3F-A708-80381E5CCCEA}" dt="2019-09-28T20:28:21.888" v="21" actId="26606"/>
          <ac:picMkLst>
            <pc:docMk/>
            <pc:sldMk cId="4076002764" sldId="262"/>
            <ac:picMk id="3" creationId="{4F1A5D45-F107-4AB1-A3E1-C91D6121D9DE}"/>
          </ac:picMkLst>
        </pc:picChg>
      </pc:sldChg>
      <pc:sldChg chg="addSp modSp mod setBg">
        <pc:chgData name="Sarah Gothard" userId="0e53f415fda5f162" providerId="LiveId" clId="{40F064E1-5CC7-4C3F-A708-80381E5CCCEA}" dt="2019-09-28T20:28:26.594" v="22" actId="26606"/>
        <pc:sldMkLst>
          <pc:docMk/>
          <pc:sldMk cId="4238781757" sldId="263"/>
        </pc:sldMkLst>
        <pc:spChg chg="mod ord">
          <ac:chgData name="Sarah Gothard" userId="0e53f415fda5f162" providerId="LiveId" clId="{40F064E1-5CC7-4C3F-A708-80381E5CCCEA}" dt="2019-09-28T20:28:26.594" v="22" actId="26606"/>
          <ac:spMkLst>
            <pc:docMk/>
            <pc:sldMk cId="4238781757" sldId="263"/>
            <ac:spMk id="4" creationId="{358EA0C8-C8FE-4168-9260-EF1E87246CAC}"/>
          </ac:spMkLst>
        </pc:spChg>
        <pc:spChg chg="add">
          <ac:chgData name="Sarah Gothard" userId="0e53f415fda5f162" providerId="LiveId" clId="{40F064E1-5CC7-4C3F-A708-80381E5CCCEA}" dt="2019-09-28T20:28:26.594" v="22" actId="26606"/>
          <ac:spMkLst>
            <pc:docMk/>
            <pc:sldMk cId="4238781757" sldId="263"/>
            <ac:spMk id="9" creationId="{32BC26D8-82FB-445E-AA49-62A77D7C1EE0}"/>
          </ac:spMkLst>
        </pc:spChg>
        <pc:spChg chg="add">
          <ac:chgData name="Sarah Gothard" userId="0e53f415fda5f162" providerId="LiveId" clId="{40F064E1-5CC7-4C3F-A708-80381E5CCCEA}" dt="2019-09-28T20:28:26.594" v="22" actId="26606"/>
          <ac:spMkLst>
            <pc:docMk/>
            <pc:sldMk cId="4238781757" sldId="263"/>
            <ac:spMk id="11" creationId="{CB44330D-EA18-4254-AA95-EB49948539B8}"/>
          </ac:spMkLst>
        </pc:spChg>
        <pc:picChg chg="mod">
          <ac:chgData name="Sarah Gothard" userId="0e53f415fda5f162" providerId="LiveId" clId="{40F064E1-5CC7-4C3F-A708-80381E5CCCEA}" dt="2019-09-28T20:28:26.594" v="22" actId="26606"/>
          <ac:picMkLst>
            <pc:docMk/>
            <pc:sldMk cId="4238781757" sldId="263"/>
            <ac:picMk id="3" creationId="{E15ECFE0-F67D-431D-9880-7AC3E17364E7}"/>
          </ac:picMkLst>
        </pc:picChg>
      </pc:sldChg>
      <pc:sldChg chg="addSp modSp mod setBg">
        <pc:chgData name="Sarah Gothard" userId="0e53f415fda5f162" providerId="LiveId" clId="{40F064E1-5CC7-4C3F-A708-80381E5CCCEA}" dt="2019-09-28T20:28:31.441" v="23" actId="26606"/>
        <pc:sldMkLst>
          <pc:docMk/>
          <pc:sldMk cId="848369029" sldId="264"/>
        </pc:sldMkLst>
        <pc:spChg chg="mod ord">
          <ac:chgData name="Sarah Gothard" userId="0e53f415fda5f162" providerId="LiveId" clId="{40F064E1-5CC7-4C3F-A708-80381E5CCCEA}" dt="2019-09-28T20:28:31.441" v="23" actId="26606"/>
          <ac:spMkLst>
            <pc:docMk/>
            <pc:sldMk cId="848369029" sldId="264"/>
            <ac:spMk id="4" creationId="{358EA0C8-C8FE-4168-9260-EF1E87246CAC}"/>
          </ac:spMkLst>
        </pc:spChg>
        <pc:spChg chg="add">
          <ac:chgData name="Sarah Gothard" userId="0e53f415fda5f162" providerId="LiveId" clId="{40F064E1-5CC7-4C3F-A708-80381E5CCCEA}" dt="2019-09-28T20:28:31.441" v="23" actId="26606"/>
          <ac:spMkLst>
            <pc:docMk/>
            <pc:sldMk cId="848369029" sldId="264"/>
            <ac:spMk id="9" creationId="{32BC26D8-82FB-445E-AA49-62A77D7C1EE0}"/>
          </ac:spMkLst>
        </pc:spChg>
        <pc:spChg chg="add">
          <ac:chgData name="Sarah Gothard" userId="0e53f415fda5f162" providerId="LiveId" clId="{40F064E1-5CC7-4C3F-A708-80381E5CCCEA}" dt="2019-09-28T20:28:31.441" v="23" actId="26606"/>
          <ac:spMkLst>
            <pc:docMk/>
            <pc:sldMk cId="848369029" sldId="264"/>
            <ac:spMk id="11" creationId="{CB44330D-EA18-4254-AA95-EB49948539B8}"/>
          </ac:spMkLst>
        </pc:spChg>
        <pc:picChg chg="mod">
          <ac:chgData name="Sarah Gothard" userId="0e53f415fda5f162" providerId="LiveId" clId="{40F064E1-5CC7-4C3F-A708-80381E5CCCEA}" dt="2019-09-28T20:28:31.441" v="23" actId="26606"/>
          <ac:picMkLst>
            <pc:docMk/>
            <pc:sldMk cId="848369029" sldId="264"/>
            <ac:picMk id="3" creationId="{8387DAE5-119A-4F66-B22E-19AC57D6F8B2}"/>
          </ac:picMkLst>
        </pc:picChg>
      </pc:sldChg>
      <pc:sldChg chg="addSp modSp mod setBg">
        <pc:chgData name="Sarah Gothard" userId="0e53f415fda5f162" providerId="LiveId" clId="{40F064E1-5CC7-4C3F-A708-80381E5CCCEA}" dt="2019-09-28T20:28:35.144" v="24" actId="26606"/>
        <pc:sldMkLst>
          <pc:docMk/>
          <pc:sldMk cId="1901914810" sldId="265"/>
        </pc:sldMkLst>
        <pc:spChg chg="mod ord">
          <ac:chgData name="Sarah Gothard" userId="0e53f415fda5f162" providerId="LiveId" clId="{40F064E1-5CC7-4C3F-A708-80381E5CCCEA}" dt="2019-09-28T20:28:35.144" v="24" actId="26606"/>
          <ac:spMkLst>
            <pc:docMk/>
            <pc:sldMk cId="1901914810" sldId="265"/>
            <ac:spMk id="4" creationId="{358EA0C8-C8FE-4168-9260-EF1E87246CAC}"/>
          </ac:spMkLst>
        </pc:spChg>
        <pc:spChg chg="add">
          <ac:chgData name="Sarah Gothard" userId="0e53f415fda5f162" providerId="LiveId" clId="{40F064E1-5CC7-4C3F-A708-80381E5CCCEA}" dt="2019-09-28T20:28:35.144" v="24" actId="26606"/>
          <ac:spMkLst>
            <pc:docMk/>
            <pc:sldMk cId="1901914810" sldId="265"/>
            <ac:spMk id="9" creationId="{32BC26D8-82FB-445E-AA49-62A77D7C1EE0}"/>
          </ac:spMkLst>
        </pc:spChg>
        <pc:spChg chg="add">
          <ac:chgData name="Sarah Gothard" userId="0e53f415fda5f162" providerId="LiveId" clId="{40F064E1-5CC7-4C3F-A708-80381E5CCCEA}" dt="2019-09-28T20:28:35.144" v="24" actId="26606"/>
          <ac:spMkLst>
            <pc:docMk/>
            <pc:sldMk cId="1901914810" sldId="265"/>
            <ac:spMk id="11" creationId="{CB44330D-EA18-4254-AA95-EB49948539B8}"/>
          </ac:spMkLst>
        </pc:spChg>
        <pc:picChg chg="mod">
          <ac:chgData name="Sarah Gothard" userId="0e53f415fda5f162" providerId="LiveId" clId="{40F064E1-5CC7-4C3F-A708-80381E5CCCEA}" dt="2019-09-28T20:28:35.144" v="24" actId="26606"/>
          <ac:picMkLst>
            <pc:docMk/>
            <pc:sldMk cId="1901914810" sldId="265"/>
            <ac:picMk id="3" creationId="{5D7E461D-380E-4DCD-B7A4-15D72DAF0211}"/>
          </ac:picMkLst>
        </pc:picChg>
      </pc:sldChg>
      <pc:sldChg chg="addSp modSp mod setBg">
        <pc:chgData name="Sarah Gothard" userId="0e53f415fda5f162" providerId="LiveId" clId="{40F064E1-5CC7-4C3F-A708-80381E5CCCEA}" dt="2019-09-28T20:28:15.994" v="20" actId="26606"/>
        <pc:sldMkLst>
          <pc:docMk/>
          <pc:sldMk cId="2708657619" sldId="266"/>
        </pc:sldMkLst>
        <pc:spChg chg="mod ord">
          <ac:chgData name="Sarah Gothard" userId="0e53f415fda5f162" providerId="LiveId" clId="{40F064E1-5CC7-4C3F-A708-80381E5CCCEA}" dt="2019-09-28T20:28:15.994" v="20" actId="26606"/>
          <ac:spMkLst>
            <pc:docMk/>
            <pc:sldMk cId="2708657619" sldId="266"/>
            <ac:spMk id="4" creationId="{358EA0C8-C8FE-4168-9260-EF1E87246CAC}"/>
          </ac:spMkLst>
        </pc:spChg>
        <pc:spChg chg="add">
          <ac:chgData name="Sarah Gothard" userId="0e53f415fda5f162" providerId="LiveId" clId="{40F064E1-5CC7-4C3F-A708-80381E5CCCEA}" dt="2019-09-28T20:28:15.994" v="20" actId="26606"/>
          <ac:spMkLst>
            <pc:docMk/>
            <pc:sldMk cId="2708657619" sldId="266"/>
            <ac:spMk id="9" creationId="{32BC26D8-82FB-445E-AA49-62A77D7C1EE0}"/>
          </ac:spMkLst>
        </pc:spChg>
        <pc:spChg chg="add">
          <ac:chgData name="Sarah Gothard" userId="0e53f415fda5f162" providerId="LiveId" clId="{40F064E1-5CC7-4C3F-A708-80381E5CCCEA}" dt="2019-09-28T20:28:15.994" v="20" actId="26606"/>
          <ac:spMkLst>
            <pc:docMk/>
            <pc:sldMk cId="2708657619" sldId="266"/>
            <ac:spMk id="11" creationId="{CB44330D-EA18-4254-AA95-EB49948539B8}"/>
          </ac:spMkLst>
        </pc:spChg>
        <pc:picChg chg="mod">
          <ac:chgData name="Sarah Gothard" userId="0e53f415fda5f162" providerId="LiveId" clId="{40F064E1-5CC7-4C3F-A708-80381E5CCCEA}" dt="2019-09-28T20:28:15.994" v="20" actId="26606"/>
          <ac:picMkLst>
            <pc:docMk/>
            <pc:sldMk cId="2708657619" sldId="266"/>
            <ac:picMk id="3" creationId="{5D7E461D-380E-4DCD-B7A4-15D72DAF0211}"/>
          </ac:picMkLst>
        </pc:picChg>
      </pc:sldChg>
      <pc:sldChg chg="addSp modSp mod setBg">
        <pc:chgData name="Sarah Gothard" userId="0e53f415fda5f162" providerId="LiveId" clId="{40F064E1-5CC7-4C3F-A708-80381E5CCCEA}" dt="2019-09-28T20:27:52.809" v="16" actId="26606"/>
        <pc:sldMkLst>
          <pc:docMk/>
          <pc:sldMk cId="2749273649" sldId="267"/>
        </pc:sldMkLst>
        <pc:spChg chg="mod ord">
          <ac:chgData name="Sarah Gothard" userId="0e53f415fda5f162" providerId="LiveId" clId="{40F064E1-5CC7-4C3F-A708-80381E5CCCEA}" dt="2019-09-28T20:27:52.809" v="16" actId="26606"/>
          <ac:spMkLst>
            <pc:docMk/>
            <pc:sldMk cId="2749273649" sldId="267"/>
            <ac:spMk id="4" creationId="{358EA0C8-C8FE-4168-9260-EF1E87246CAC}"/>
          </ac:spMkLst>
        </pc:spChg>
        <pc:spChg chg="add">
          <ac:chgData name="Sarah Gothard" userId="0e53f415fda5f162" providerId="LiveId" clId="{40F064E1-5CC7-4C3F-A708-80381E5CCCEA}" dt="2019-09-28T20:27:52.809" v="16" actId="26606"/>
          <ac:spMkLst>
            <pc:docMk/>
            <pc:sldMk cId="2749273649" sldId="267"/>
            <ac:spMk id="9" creationId="{32BC26D8-82FB-445E-AA49-62A77D7C1EE0}"/>
          </ac:spMkLst>
        </pc:spChg>
        <pc:spChg chg="add">
          <ac:chgData name="Sarah Gothard" userId="0e53f415fda5f162" providerId="LiveId" clId="{40F064E1-5CC7-4C3F-A708-80381E5CCCEA}" dt="2019-09-28T20:27:52.809" v="16" actId="26606"/>
          <ac:spMkLst>
            <pc:docMk/>
            <pc:sldMk cId="2749273649" sldId="267"/>
            <ac:spMk id="11" creationId="{CB44330D-EA18-4254-AA95-EB49948539B8}"/>
          </ac:spMkLst>
        </pc:spChg>
        <pc:picChg chg="mod">
          <ac:chgData name="Sarah Gothard" userId="0e53f415fda5f162" providerId="LiveId" clId="{40F064E1-5CC7-4C3F-A708-80381E5CCCEA}" dt="2019-09-28T20:27:52.809" v="16" actId="26606"/>
          <ac:picMkLst>
            <pc:docMk/>
            <pc:sldMk cId="2749273649" sldId="267"/>
            <ac:picMk id="3" creationId="{5D7E461D-380E-4DCD-B7A4-15D72DAF0211}"/>
          </ac:picMkLst>
        </pc:picChg>
      </pc:sldChg>
      <pc:sldChg chg="addSp modSp mod setBg">
        <pc:chgData name="Sarah Gothard" userId="0e53f415fda5f162" providerId="LiveId" clId="{40F064E1-5CC7-4C3F-A708-80381E5CCCEA}" dt="2019-09-28T20:28:09.178" v="18" actId="26606"/>
        <pc:sldMkLst>
          <pc:docMk/>
          <pc:sldMk cId="1882957805" sldId="268"/>
        </pc:sldMkLst>
        <pc:spChg chg="mod ord">
          <ac:chgData name="Sarah Gothard" userId="0e53f415fda5f162" providerId="LiveId" clId="{40F064E1-5CC7-4C3F-A708-80381E5CCCEA}" dt="2019-09-28T20:28:09.178" v="18" actId="26606"/>
          <ac:spMkLst>
            <pc:docMk/>
            <pc:sldMk cId="1882957805" sldId="268"/>
            <ac:spMk id="4" creationId="{358EA0C8-C8FE-4168-9260-EF1E87246CAC}"/>
          </ac:spMkLst>
        </pc:spChg>
        <pc:spChg chg="add">
          <ac:chgData name="Sarah Gothard" userId="0e53f415fda5f162" providerId="LiveId" clId="{40F064E1-5CC7-4C3F-A708-80381E5CCCEA}" dt="2019-09-28T20:28:09.178" v="18" actId="26606"/>
          <ac:spMkLst>
            <pc:docMk/>
            <pc:sldMk cId="1882957805" sldId="268"/>
            <ac:spMk id="15" creationId="{32BC26D8-82FB-445E-AA49-62A77D7C1EE0}"/>
          </ac:spMkLst>
        </pc:spChg>
        <pc:spChg chg="add">
          <ac:chgData name="Sarah Gothard" userId="0e53f415fda5f162" providerId="LiveId" clId="{40F064E1-5CC7-4C3F-A708-80381E5CCCEA}" dt="2019-09-28T20:28:09.178" v="18" actId="26606"/>
          <ac:spMkLst>
            <pc:docMk/>
            <pc:sldMk cId="1882957805" sldId="268"/>
            <ac:spMk id="17" creationId="{CB44330D-EA18-4254-AA95-EB49948539B8}"/>
          </ac:spMkLst>
        </pc:spChg>
        <pc:picChg chg="mod">
          <ac:chgData name="Sarah Gothard" userId="0e53f415fda5f162" providerId="LiveId" clId="{40F064E1-5CC7-4C3F-A708-80381E5CCCEA}" dt="2019-09-28T20:28:09.178" v="18" actId="26606"/>
          <ac:picMkLst>
            <pc:docMk/>
            <pc:sldMk cId="1882957805" sldId="268"/>
            <ac:picMk id="10" creationId="{C25D8118-54C0-46D7-9A62-9AF951D72708}"/>
          </ac:picMkLst>
        </pc:picChg>
      </pc:sldChg>
      <pc:sldChg chg="addSp modSp mod setBg">
        <pc:chgData name="Sarah Gothard" userId="0e53f415fda5f162" providerId="LiveId" clId="{40F064E1-5CC7-4C3F-A708-80381E5CCCEA}" dt="2019-09-28T20:28:12.564" v="19" actId="26606"/>
        <pc:sldMkLst>
          <pc:docMk/>
          <pc:sldMk cId="2190688673" sldId="269"/>
        </pc:sldMkLst>
        <pc:spChg chg="mod ord">
          <ac:chgData name="Sarah Gothard" userId="0e53f415fda5f162" providerId="LiveId" clId="{40F064E1-5CC7-4C3F-A708-80381E5CCCEA}" dt="2019-09-28T20:28:12.564" v="19" actId="26606"/>
          <ac:spMkLst>
            <pc:docMk/>
            <pc:sldMk cId="2190688673" sldId="269"/>
            <ac:spMk id="4" creationId="{358EA0C8-C8FE-4168-9260-EF1E87246CAC}"/>
          </ac:spMkLst>
        </pc:spChg>
        <pc:spChg chg="add">
          <ac:chgData name="Sarah Gothard" userId="0e53f415fda5f162" providerId="LiveId" clId="{40F064E1-5CC7-4C3F-A708-80381E5CCCEA}" dt="2019-09-28T20:28:12.564" v="19" actId="26606"/>
          <ac:spMkLst>
            <pc:docMk/>
            <pc:sldMk cId="2190688673" sldId="269"/>
            <ac:spMk id="9" creationId="{32BC26D8-82FB-445E-AA49-62A77D7C1EE0}"/>
          </ac:spMkLst>
        </pc:spChg>
        <pc:spChg chg="add">
          <ac:chgData name="Sarah Gothard" userId="0e53f415fda5f162" providerId="LiveId" clId="{40F064E1-5CC7-4C3F-A708-80381E5CCCEA}" dt="2019-09-28T20:28:12.564" v="19" actId="26606"/>
          <ac:spMkLst>
            <pc:docMk/>
            <pc:sldMk cId="2190688673" sldId="269"/>
            <ac:spMk id="11" creationId="{CB44330D-EA18-4254-AA95-EB49948539B8}"/>
          </ac:spMkLst>
        </pc:spChg>
        <pc:picChg chg="mod">
          <ac:chgData name="Sarah Gothard" userId="0e53f415fda5f162" providerId="LiveId" clId="{40F064E1-5CC7-4C3F-A708-80381E5CCCEA}" dt="2019-09-28T20:28:12.564" v="19" actId="26606"/>
          <ac:picMkLst>
            <pc:docMk/>
            <pc:sldMk cId="2190688673" sldId="269"/>
            <ac:picMk id="3" creationId="{14164981-FDD4-467B-B4B9-DB207A4D88BD}"/>
          </ac:picMkLst>
        </pc:picChg>
      </pc:sldChg>
      <pc:sldChg chg="addSp modSp mod setBg">
        <pc:chgData name="Sarah Gothard" userId="0e53f415fda5f162" providerId="LiveId" clId="{40F064E1-5CC7-4C3F-A708-80381E5CCCEA}" dt="2019-09-28T20:26:46.889" v="1" actId="26606"/>
        <pc:sldMkLst>
          <pc:docMk/>
          <pc:sldMk cId="3436263504" sldId="270"/>
        </pc:sldMkLst>
        <pc:spChg chg="mod ord">
          <ac:chgData name="Sarah Gothard" userId="0e53f415fda5f162" providerId="LiveId" clId="{40F064E1-5CC7-4C3F-A708-80381E5CCCEA}" dt="2019-09-28T20:26:46.889" v="1" actId="26606"/>
          <ac:spMkLst>
            <pc:docMk/>
            <pc:sldMk cId="3436263504" sldId="270"/>
            <ac:spMk id="4" creationId="{358EA0C8-C8FE-4168-9260-EF1E87246CAC}"/>
          </ac:spMkLst>
        </pc:spChg>
        <pc:spChg chg="add">
          <ac:chgData name="Sarah Gothard" userId="0e53f415fda5f162" providerId="LiveId" clId="{40F064E1-5CC7-4C3F-A708-80381E5CCCEA}" dt="2019-09-28T20:26:46.889" v="1" actId="26606"/>
          <ac:spMkLst>
            <pc:docMk/>
            <pc:sldMk cId="3436263504" sldId="270"/>
            <ac:spMk id="11" creationId="{32BC26D8-82FB-445E-AA49-62A77D7C1EE0}"/>
          </ac:spMkLst>
        </pc:spChg>
        <pc:spChg chg="add">
          <ac:chgData name="Sarah Gothard" userId="0e53f415fda5f162" providerId="LiveId" clId="{40F064E1-5CC7-4C3F-A708-80381E5CCCEA}" dt="2019-09-28T20:26:46.889" v="1" actId="26606"/>
          <ac:spMkLst>
            <pc:docMk/>
            <pc:sldMk cId="3436263504" sldId="270"/>
            <ac:spMk id="13" creationId="{CB44330D-EA18-4254-AA95-EB49948539B8}"/>
          </ac:spMkLst>
        </pc:spChg>
        <pc:picChg chg="mod">
          <ac:chgData name="Sarah Gothard" userId="0e53f415fda5f162" providerId="LiveId" clId="{40F064E1-5CC7-4C3F-A708-80381E5CCCEA}" dt="2019-09-28T20:26:46.889" v="1" actId="26606"/>
          <ac:picMkLst>
            <pc:docMk/>
            <pc:sldMk cId="3436263504" sldId="270"/>
            <ac:picMk id="6" creationId="{22E74809-5A43-4007-BA8A-5034E09EA724}"/>
          </ac:picMkLst>
        </pc:picChg>
      </pc:sldChg>
      <pc:sldChg chg="addSp modSp mod setBg">
        <pc:chgData name="Sarah Gothard" userId="0e53f415fda5f162" providerId="LiveId" clId="{40F064E1-5CC7-4C3F-A708-80381E5CCCEA}" dt="2019-09-28T20:26:51.251" v="2" actId="26606"/>
        <pc:sldMkLst>
          <pc:docMk/>
          <pc:sldMk cId="306416451" sldId="271"/>
        </pc:sldMkLst>
        <pc:spChg chg="mod ord">
          <ac:chgData name="Sarah Gothard" userId="0e53f415fda5f162" providerId="LiveId" clId="{40F064E1-5CC7-4C3F-A708-80381E5CCCEA}" dt="2019-09-28T20:26:51.251" v="2" actId="26606"/>
          <ac:spMkLst>
            <pc:docMk/>
            <pc:sldMk cId="306416451" sldId="271"/>
            <ac:spMk id="4" creationId="{358EA0C8-C8FE-4168-9260-EF1E87246CAC}"/>
          </ac:spMkLst>
        </pc:spChg>
        <pc:spChg chg="add">
          <ac:chgData name="Sarah Gothard" userId="0e53f415fda5f162" providerId="LiveId" clId="{40F064E1-5CC7-4C3F-A708-80381E5CCCEA}" dt="2019-09-28T20:26:51.251" v="2" actId="26606"/>
          <ac:spMkLst>
            <pc:docMk/>
            <pc:sldMk cId="306416451" sldId="271"/>
            <ac:spMk id="10" creationId="{32BC26D8-82FB-445E-AA49-62A77D7C1EE0}"/>
          </ac:spMkLst>
        </pc:spChg>
        <pc:spChg chg="add">
          <ac:chgData name="Sarah Gothard" userId="0e53f415fda5f162" providerId="LiveId" clId="{40F064E1-5CC7-4C3F-A708-80381E5CCCEA}" dt="2019-09-28T20:26:51.251" v="2" actId="26606"/>
          <ac:spMkLst>
            <pc:docMk/>
            <pc:sldMk cId="306416451" sldId="271"/>
            <ac:spMk id="12" creationId="{CB44330D-EA18-4254-AA95-EB49948539B8}"/>
          </ac:spMkLst>
        </pc:spChg>
        <pc:picChg chg="mod">
          <ac:chgData name="Sarah Gothard" userId="0e53f415fda5f162" providerId="LiveId" clId="{40F064E1-5CC7-4C3F-A708-80381E5CCCEA}" dt="2019-09-28T20:26:51.251" v="2" actId="26606"/>
          <ac:picMkLst>
            <pc:docMk/>
            <pc:sldMk cId="306416451" sldId="271"/>
            <ac:picMk id="5" creationId="{849EF0A1-BDF0-40B4-9F8D-FF1E3DF9BD21}"/>
          </ac:picMkLst>
        </pc:picChg>
      </pc:sldChg>
      <pc:sldChg chg="addSp modSp mod setBg">
        <pc:chgData name="Sarah Gothard" userId="0e53f415fda5f162" providerId="LiveId" clId="{40F064E1-5CC7-4C3F-A708-80381E5CCCEA}" dt="2019-09-28T20:26:54.238" v="3" actId="26606"/>
        <pc:sldMkLst>
          <pc:docMk/>
          <pc:sldMk cId="911659532" sldId="272"/>
        </pc:sldMkLst>
        <pc:spChg chg="mod ord">
          <ac:chgData name="Sarah Gothard" userId="0e53f415fda5f162" providerId="LiveId" clId="{40F064E1-5CC7-4C3F-A708-80381E5CCCEA}" dt="2019-09-28T20:26:54.238" v="3" actId="26606"/>
          <ac:spMkLst>
            <pc:docMk/>
            <pc:sldMk cId="911659532" sldId="272"/>
            <ac:spMk id="4" creationId="{358EA0C8-C8FE-4168-9260-EF1E87246CAC}"/>
          </ac:spMkLst>
        </pc:spChg>
        <pc:spChg chg="add">
          <ac:chgData name="Sarah Gothard" userId="0e53f415fda5f162" providerId="LiveId" clId="{40F064E1-5CC7-4C3F-A708-80381E5CCCEA}" dt="2019-09-28T20:26:54.238" v="3" actId="26606"/>
          <ac:spMkLst>
            <pc:docMk/>
            <pc:sldMk cId="911659532" sldId="272"/>
            <ac:spMk id="9" creationId="{32BC26D8-82FB-445E-AA49-62A77D7C1EE0}"/>
          </ac:spMkLst>
        </pc:spChg>
        <pc:spChg chg="add">
          <ac:chgData name="Sarah Gothard" userId="0e53f415fda5f162" providerId="LiveId" clId="{40F064E1-5CC7-4C3F-A708-80381E5CCCEA}" dt="2019-09-28T20:26:54.238" v="3" actId="26606"/>
          <ac:spMkLst>
            <pc:docMk/>
            <pc:sldMk cId="911659532" sldId="272"/>
            <ac:spMk id="11" creationId="{CB44330D-EA18-4254-AA95-EB49948539B8}"/>
          </ac:spMkLst>
        </pc:spChg>
        <pc:picChg chg="mod">
          <ac:chgData name="Sarah Gothard" userId="0e53f415fda5f162" providerId="LiveId" clId="{40F064E1-5CC7-4C3F-A708-80381E5CCCEA}" dt="2019-09-28T20:26:54.238" v="3" actId="26606"/>
          <ac:picMkLst>
            <pc:docMk/>
            <pc:sldMk cId="911659532" sldId="272"/>
            <ac:picMk id="2" creationId="{9F656D6A-8496-45B1-8445-87011DC68B00}"/>
          </ac:picMkLst>
        </pc:picChg>
      </pc:sldChg>
      <pc:sldChg chg="addSp modSp mod setBg">
        <pc:chgData name="Sarah Gothard" userId="0e53f415fda5f162" providerId="LiveId" clId="{40F064E1-5CC7-4C3F-A708-80381E5CCCEA}" dt="2019-09-28T20:26:56.858" v="4" actId="26606"/>
        <pc:sldMkLst>
          <pc:docMk/>
          <pc:sldMk cId="552425739" sldId="273"/>
        </pc:sldMkLst>
        <pc:spChg chg="mod ord">
          <ac:chgData name="Sarah Gothard" userId="0e53f415fda5f162" providerId="LiveId" clId="{40F064E1-5CC7-4C3F-A708-80381E5CCCEA}" dt="2019-09-28T20:26:56.858" v="4" actId="26606"/>
          <ac:spMkLst>
            <pc:docMk/>
            <pc:sldMk cId="552425739" sldId="273"/>
            <ac:spMk id="4" creationId="{358EA0C8-C8FE-4168-9260-EF1E87246CAC}"/>
          </ac:spMkLst>
        </pc:spChg>
        <pc:spChg chg="add">
          <ac:chgData name="Sarah Gothard" userId="0e53f415fda5f162" providerId="LiveId" clId="{40F064E1-5CC7-4C3F-A708-80381E5CCCEA}" dt="2019-09-28T20:26:56.858" v="4" actId="26606"/>
          <ac:spMkLst>
            <pc:docMk/>
            <pc:sldMk cId="552425739" sldId="273"/>
            <ac:spMk id="9" creationId="{32BC26D8-82FB-445E-AA49-62A77D7C1EE0}"/>
          </ac:spMkLst>
        </pc:spChg>
        <pc:spChg chg="add">
          <ac:chgData name="Sarah Gothard" userId="0e53f415fda5f162" providerId="LiveId" clId="{40F064E1-5CC7-4C3F-A708-80381E5CCCEA}" dt="2019-09-28T20:26:56.858" v="4" actId="26606"/>
          <ac:spMkLst>
            <pc:docMk/>
            <pc:sldMk cId="552425739" sldId="273"/>
            <ac:spMk id="11" creationId="{CB44330D-EA18-4254-AA95-EB49948539B8}"/>
          </ac:spMkLst>
        </pc:spChg>
        <pc:picChg chg="mod">
          <ac:chgData name="Sarah Gothard" userId="0e53f415fda5f162" providerId="LiveId" clId="{40F064E1-5CC7-4C3F-A708-80381E5CCCEA}" dt="2019-09-28T20:26:56.858" v="4" actId="26606"/>
          <ac:picMkLst>
            <pc:docMk/>
            <pc:sldMk cId="552425739" sldId="273"/>
            <ac:picMk id="3" creationId="{5D7E461D-380E-4DCD-B7A4-15D72DAF0211}"/>
          </ac:picMkLst>
        </pc:picChg>
      </pc:sldChg>
      <pc:sldChg chg="addSp modSp mod setBg">
        <pc:chgData name="Sarah Gothard" userId="0e53f415fda5f162" providerId="LiveId" clId="{40F064E1-5CC7-4C3F-A708-80381E5CCCEA}" dt="2019-09-28T20:26:59.984" v="5" actId="26606"/>
        <pc:sldMkLst>
          <pc:docMk/>
          <pc:sldMk cId="1751163920" sldId="274"/>
        </pc:sldMkLst>
        <pc:spChg chg="mod ord">
          <ac:chgData name="Sarah Gothard" userId="0e53f415fda5f162" providerId="LiveId" clId="{40F064E1-5CC7-4C3F-A708-80381E5CCCEA}" dt="2019-09-28T20:26:59.984" v="5" actId="26606"/>
          <ac:spMkLst>
            <pc:docMk/>
            <pc:sldMk cId="1751163920" sldId="274"/>
            <ac:spMk id="4" creationId="{358EA0C8-C8FE-4168-9260-EF1E87246CAC}"/>
          </ac:spMkLst>
        </pc:spChg>
        <pc:spChg chg="add">
          <ac:chgData name="Sarah Gothard" userId="0e53f415fda5f162" providerId="LiveId" clId="{40F064E1-5CC7-4C3F-A708-80381E5CCCEA}" dt="2019-09-28T20:26:59.984" v="5" actId="26606"/>
          <ac:spMkLst>
            <pc:docMk/>
            <pc:sldMk cId="1751163920" sldId="274"/>
            <ac:spMk id="9" creationId="{32BC26D8-82FB-445E-AA49-62A77D7C1EE0}"/>
          </ac:spMkLst>
        </pc:spChg>
        <pc:spChg chg="add">
          <ac:chgData name="Sarah Gothard" userId="0e53f415fda5f162" providerId="LiveId" clId="{40F064E1-5CC7-4C3F-A708-80381E5CCCEA}" dt="2019-09-28T20:26:59.984" v="5" actId="26606"/>
          <ac:spMkLst>
            <pc:docMk/>
            <pc:sldMk cId="1751163920" sldId="274"/>
            <ac:spMk id="11" creationId="{CB44330D-EA18-4254-AA95-EB49948539B8}"/>
          </ac:spMkLst>
        </pc:spChg>
        <pc:picChg chg="mod">
          <ac:chgData name="Sarah Gothard" userId="0e53f415fda5f162" providerId="LiveId" clId="{40F064E1-5CC7-4C3F-A708-80381E5CCCEA}" dt="2019-09-28T20:26:59.984" v="5" actId="26606"/>
          <ac:picMkLst>
            <pc:docMk/>
            <pc:sldMk cId="1751163920" sldId="274"/>
            <ac:picMk id="3" creationId="{0D3D9889-5871-4938-A020-1B134D100837}"/>
          </ac:picMkLst>
        </pc:picChg>
      </pc:sldChg>
      <pc:sldChg chg="addSp modSp mod setBg">
        <pc:chgData name="Sarah Gothard" userId="0e53f415fda5f162" providerId="LiveId" clId="{40F064E1-5CC7-4C3F-A708-80381E5CCCEA}" dt="2019-09-28T20:27:02.934" v="6" actId="26606"/>
        <pc:sldMkLst>
          <pc:docMk/>
          <pc:sldMk cId="3632318334" sldId="275"/>
        </pc:sldMkLst>
        <pc:spChg chg="mod ord">
          <ac:chgData name="Sarah Gothard" userId="0e53f415fda5f162" providerId="LiveId" clId="{40F064E1-5CC7-4C3F-A708-80381E5CCCEA}" dt="2019-09-28T20:27:02.934" v="6" actId="26606"/>
          <ac:spMkLst>
            <pc:docMk/>
            <pc:sldMk cId="3632318334" sldId="275"/>
            <ac:spMk id="4" creationId="{358EA0C8-C8FE-4168-9260-EF1E87246CAC}"/>
          </ac:spMkLst>
        </pc:spChg>
        <pc:spChg chg="add">
          <ac:chgData name="Sarah Gothard" userId="0e53f415fda5f162" providerId="LiveId" clId="{40F064E1-5CC7-4C3F-A708-80381E5CCCEA}" dt="2019-09-28T20:27:02.934" v="6" actId="26606"/>
          <ac:spMkLst>
            <pc:docMk/>
            <pc:sldMk cId="3632318334" sldId="275"/>
            <ac:spMk id="10" creationId="{32BC26D8-82FB-445E-AA49-62A77D7C1EE0}"/>
          </ac:spMkLst>
        </pc:spChg>
        <pc:spChg chg="add">
          <ac:chgData name="Sarah Gothard" userId="0e53f415fda5f162" providerId="LiveId" clId="{40F064E1-5CC7-4C3F-A708-80381E5CCCEA}" dt="2019-09-28T20:27:02.934" v="6" actId="26606"/>
          <ac:spMkLst>
            <pc:docMk/>
            <pc:sldMk cId="3632318334" sldId="275"/>
            <ac:spMk id="12" creationId="{CB44330D-EA18-4254-AA95-EB49948539B8}"/>
          </ac:spMkLst>
        </pc:spChg>
        <pc:picChg chg="mod">
          <ac:chgData name="Sarah Gothard" userId="0e53f415fda5f162" providerId="LiveId" clId="{40F064E1-5CC7-4C3F-A708-80381E5CCCEA}" dt="2019-09-28T20:27:02.934" v="6" actId="26606"/>
          <ac:picMkLst>
            <pc:docMk/>
            <pc:sldMk cId="3632318334" sldId="275"/>
            <ac:picMk id="5" creationId="{83B77573-FB89-42F0-8D80-C2FDACDC11C8}"/>
          </ac:picMkLst>
        </pc:picChg>
      </pc:sldChg>
      <pc:sldChg chg="addSp modSp mod setBg">
        <pc:chgData name="Sarah Gothard" userId="0e53f415fda5f162" providerId="LiveId" clId="{40F064E1-5CC7-4C3F-A708-80381E5CCCEA}" dt="2019-09-28T20:27:06.436" v="7" actId="26606"/>
        <pc:sldMkLst>
          <pc:docMk/>
          <pc:sldMk cId="1896250924" sldId="276"/>
        </pc:sldMkLst>
        <pc:spChg chg="mod ord">
          <ac:chgData name="Sarah Gothard" userId="0e53f415fda5f162" providerId="LiveId" clId="{40F064E1-5CC7-4C3F-A708-80381E5CCCEA}" dt="2019-09-28T20:27:06.436" v="7" actId="26606"/>
          <ac:spMkLst>
            <pc:docMk/>
            <pc:sldMk cId="1896250924" sldId="276"/>
            <ac:spMk id="4" creationId="{358EA0C8-C8FE-4168-9260-EF1E87246CAC}"/>
          </ac:spMkLst>
        </pc:spChg>
        <pc:spChg chg="add">
          <ac:chgData name="Sarah Gothard" userId="0e53f415fda5f162" providerId="LiveId" clId="{40F064E1-5CC7-4C3F-A708-80381E5CCCEA}" dt="2019-09-28T20:27:06.436" v="7" actId="26606"/>
          <ac:spMkLst>
            <pc:docMk/>
            <pc:sldMk cId="1896250924" sldId="276"/>
            <ac:spMk id="9" creationId="{32BC26D8-82FB-445E-AA49-62A77D7C1EE0}"/>
          </ac:spMkLst>
        </pc:spChg>
        <pc:spChg chg="add">
          <ac:chgData name="Sarah Gothard" userId="0e53f415fda5f162" providerId="LiveId" clId="{40F064E1-5CC7-4C3F-A708-80381E5CCCEA}" dt="2019-09-28T20:27:06.436" v="7" actId="26606"/>
          <ac:spMkLst>
            <pc:docMk/>
            <pc:sldMk cId="1896250924" sldId="276"/>
            <ac:spMk id="11" creationId="{CB44330D-EA18-4254-AA95-EB49948539B8}"/>
          </ac:spMkLst>
        </pc:spChg>
        <pc:picChg chg="mod">
          <ac:chgData name="Sarah Gothard" userId="0e53f415fda5f162" providerId="LiveId" clId="{40F064E1-5CC7-4C3F-A708-80381E5CCCEA}" dt="2019-09-28T20:27:06.436" v="7" actId="26606"/>
          <ac:picMkLst>
            <pc:docMk/>
            <pc:sldMk cId="1896250924" sldId="276"/>
            <ac:picMk id="3" creationId="{ED3B2E71-E8C7-4325-80C2-09CA7D081797}"/>
          </ac:picMkLst>
        </pc:picChg>
      </pc:sldChg>
      <pc:sldChg chg="addSp modSp mod setBg">
        <pc:chgData name="Sarah Gothard" userId="0e53f415fda5f162" providerId="LiveId" clId="{40F064E1-5CC7-4C3F-A708-80381E5CCCEA}" dt="2019-09-28T20:27:19.865" v="8" actId="26606"/>
        <pc:sldMkLst>
          <pc:docMk/>
          <pc:sldMk cId="1393708056" sldId="277"/>
        </pc:sldMkLst>
        <pc:spChg chg="mod ord">
          <ac:chgData name="Sarah Gothard" userId="0e53f415fda5f162" providerId="LiveId" clId="{40F064E1-5CC7-4C3F-A708-80381E5CCCEA}" dt="2019-09-28T20:27:19.865" v="8" actId="26606"/>
          <ac:spMkLst>
            <pc:docMk/>
            <pc:sldMk cId="1393708056" sldId="277"/>
            <ac:spMk id="4" creationId="{358EA0C8-C8FE-4168-9260-EF1E87246CAC}"/>
          </ac:spMkLst>
        </pc:spChg>
        <pc:spChg chg="add">
          <ac:chgData name="Sarah Gothard" userId="0e53f415fda5f162" providerId="LiveId" clId="{40F064E1-5CC7-4C3F-A708-80381E5CCCEA}" dt="2019-09-28T20:27:19.865" v="8" actId="26606"/>
          <ac:spMkLst>
            <pc:docMk/>
            <pc:sldMk cId="1393708056" sldId="277"/>
            <ac:spMk id="9" creationId="{32BC26D8-82FB-445E-AA49-62A77D7C1EE0}"/>
          </ac:spMkLst>
        </pc:spChg>
        <pc:spChg chg="add">
          <ac:chgData name="Sarah Gothard" userId="0e53f415fda5f162" providerId="LiveId" clId="{40F064E1-5CC7-4C3F-A708-80381E5CCCEA}" dt="2019-09-28T20:27:19.865" v="8" actId="26606"/>
          <ac:spMkLst>
            <pc:docMk/>
            <pc:sldMk cId="1393708056" sldId="277"/>
            <ac:spMk id="11" creationId="{CB44330D-EA18-4254-AA95-EB49948539B8}"/>
          </ac:spMkLst>
        </pc:spChg>
        <pc:picChg chg="mod">
          <ac:chgData name="Sarah Gothard" userId="0e53f415fda5f162" providerId="LiveId" clId="{40F064E1-5CC7-4C3F-A708-80381E5CCCEA}" dt="2019-09-28T20:27:19.865" v="8" actId="26606"/>
          <ac:picMkLst>
            <pc:docMk/>
            <pc:sldMk cId="1393708056" sldId="277"/>
            <ac:picMk id="3" creationId="{5D7E461D-380E-4DCD-B7A4-15D72DAF0211}"/>
          </ac:picMkLst>
        </pc:picChg>
      </pc:sldChg>
      <pc:sldChg chg="addSp modSp mod setBg">
        <pc:chgData name="Sarah Gothard" userId="0e53f415fda5f162" providerId="LiveId" clId="{40F064E1-5CC7-4C3F-A708-80381E5CCCEA}" dt="2019-09-28T20:27:24.524" v="9" actId="26606"/>
        <pc:sldMkLst>
          <pc:docMk/>
          <pc:sldMk cId="1647854549" sldId="278"/>
        </pc:sldMkLst>
        <pc:spChg chg="mod ord">
          <ac:chgData name="Sarah Gothard" userId="0e53f415fda5f162" providerId="LiveId" clId="{40F064E1-5CC7-4C3F-A708-80381E5CCCEA}" dt="2019-09-28T20:27:24.524" v="9" actId="26606"/>
          <ac:spMkLst>
            <pc:docMk/>
            <pc:sldMk cId="1647854549" sldId="278"/>
            <ac:spMk id="4" creationId="{358EA0C8-C8FE-4168-9260-EF1E87246CAC}"/>
          </ac:spMkLst>
        </pc:spChg>
        <pc:spChg chg="add">
          <ac:chgData name="Sarah Gothard" userId="0e53f415fda5f162" providerId="LiveId" clId="{40F064E1-5CC7-4C3F-A708-80381E5CCCEA}" dt="2019-09-28T20:27:24.524" v="9" actId="26606"/>
          <ac:spMkLst>
            <pc:docMk/>
            <pc:sldMk cId="1647854549" sldId="278"/>
            <ac:spMk id="9" creationId="{32BC26D8-82FB-445E-AA49-62A77D7C1EE0}"/>
          </ac:spMkLst>
        </pc:spChg>
        <pc:spChg chg="add">
          <ac:chgData name="Sarah Gothard" userId="0e53f415fda5f162" providerId="LiveId" clId="{40F064E1-5CC7-4C3F-A708-80381E5CCCEA}" dt="2019-09-28T20:27:24.524" v="9" actId="26606"/>
          <ac:spMkLst>
            <pc:docMk/>
            <pc:sldMk cId="1647854549" sldId="278"/>
            <ac:spMk id="11" creationId="{CB44330D-EA18-4254-AA95-EB49948539B8}"/>
          </ac:spMkLst>
        </pc:spChg>
        <pc:picChg chg="mod">
          <ac:chgData name="Sarah Gothard" userId="0e53f415fda5f162" providerId="LiveId" clId="{40F064E1-5CC7-4C3F-A708-80381E5CCCEA}" dt="2019-09-28T20:27:24.524" v="9" actId="26606"/>
          <ac:picMkLst>
            <pc:docMk/>
            <pc:sldMk cId="1647854549" sldId="278"/>
            <ac:picMk id="2" creationId="{32EDB239-D74D-4CBA-AF8C-C4D5F9505604}"/>
          </ac:picMkLst>
        </pc:picChg>
      </pc:sldChg>
      <pc:sldChg chg="addSp modSp mod setBg">
        <pc:chgData name="Sarah Gothard" userId="0e53f415fda5f162" providerId="LiveId" clId="{40F064E1-5CC7-4C3F-A708-80381E5CCCEA}" dt="2019-09-28T20:27:27.929" v="10" actId="26606"/>
        <pc:sldMkLst>
          <pc:docMk/>
          <pc:sldMk cId="4094229891" sldId="279"/>
        </pc:sldMkLst>
        <pc:spChg chg="mod ord">
          <ac:chgData name="Sarah Gothard" userId="0e53f415fda5f162" providerId="LiveId" clId="{40F064E1-5CC7-4C3F-A708-80381E5CCCEA}" dt="2019-09-28T20:27:27.929" v="10" actId="26606"/>
          <ac:spMkLst>
            <pc:docMk/>
            <pc:sldMk cId="4094229891" sldId="279"/>
            <ac:spMk id="4" creationId="{358EA0C8-C8FE-4168-9260-EF1E87246CAC}"/>
          </ac:spMkLst>
        </pc:spChg>
        <pc:spChg chg="add">
          <ac:chgData name="Sarah Gothard" userId="0e53f415fda5f162" providerId="LiveId" clId="{40F064E1-5CC7-4C3F-A708-80381E5CCCEA}" dt="2019-09-28T20:27:27.929" v="10" actId="26606"/>
          <ac:spMkLst>
            <pc:docMk/>
            <pc:sldMk cId="4094229891" sldId="279"/>
            <ac:spMk id="9" creationId="{32BC26D8-82FB-445E-AA49-62A77D7C1EE0}"/>
          </ac:spMkLst>
        </pc:spChg>
        <pc:spChg chg="add">
          <ac:chgData name="Sarah Gothard" userId="0e53f415fda5f162" providerId="LiveId" clId="{40F064E1-5CC7-4C3F-A708-80381E5CCCEA}" dt="2019-09-28T20:27:27.929" v="10" actId="26606"/>
          <ac:spMkLst>
            <pc:docMk/>
            <pc:sldMk cId="4094229891" sldId="279"/>
            <ac:spMk id="11" creationId="{CB44330D-EA18-4254-AA95-EB49948539B8}"/>
          </ac:spMkLst>
        </pc:spChg>
        <pc:picChg chg="mod">
          <ac:chgData name="Sarah Gothard" userId="0e53f415fda5f162" providerId="LiveId" clId="{40F064E1-5CC7-4C3F-A708-80381E5CCCEA}" dt="2019-09-28T20:27:27.929" v="10" actId="26606"/>
          <ac:picMkLst>
            <pc:docMk/>
            <pc:sldMk cId="4094229891" sldId="279"/>
            <ac:picMk id="3" creationId="{C8EBA1FB-17AB-4714-88E1-96FC438BD1B1}"/>
          </ac:picMkLst>
        </pc:picChg>
      </pc:sldChg>
      <pc:sldChg chg="addSp modSp mod setBg">
        <pc:chgData name="Sarah Gothard" userId="0e53f415fda5f162" providerId="LiveId" clId="{40F064E1-5CC7-4C3F-A708-80381E5CCCEA}" dt="2019-09-28T20:27:30.485" v="11" actId="26606"/>
        <pc:sldMkLst>
          <pc:docMk/>
          <pc:sldMk cId="2249932886" sldId="280"/>
        </pc:sldMkLst>
        <pc:spChg chg="mod ord">
          <ac:chgData name="Sarah Gothard" userId="0e53f415fda5f162" providerId="LiveId" clId="{40F064E1-5CC7-4C3F-A708-80381E5CCCEA}" dt="2019-09-28T20:27:30.485" v="11" actId="26606"/>
          <ac:spMkLst>
            <pc:docMk/>
            <pc:sldMk cId="2249932886" sldId="280"/>
            <ac:spMk id="4" creationId="{358EA0C8-C8FE-4168-9260-EF1E87246CAC}"/>
          </ac:spMkLst>
        </pc:spChg>
        <pc:spChg chg="add">
          <ac:chgData name="Sarah Gothard" userId="0e53f415fda5f162" providerId="LiveId" clId="{40F064E1-5CC7-4C3F-A708-80381E5CCCEA}" dt="2019-09-28T20:27:30.485" v="11" actId="26606"/>
          <ac:spMkLst>
            <pc:docMk/>
            <pc:sldMk cId="2249932886" sldId="280"/>
            <ac:spMk id="9" creationId="{32BC26D8-82FB-445E-AA49-62A77D7C1EE0}"/>
          </ac:spMkLst>
        </pc:spChg>
        <pc:spChg chg="add">
          <ac:chgData name="Sarah Gothard" userId="0e53f415fda5f162" providerId="LiveId" clId="{40F064E1-5CC7-4C3F-A708-80381E5CCCEA}" dt="2019-09-28T20:27:30.485" v="11" actId="26606"/>
          <ac:spMkLst>
            <pc:docMk/>
            <pc:sldMk cId="2249932886" sldId="280"/>
            <ac:spMk id="11" creationId="{CB44330D-EA18-4254-AA95-EB49948539B8}"/>
          </ac:spMkLst>
        </pc:spChg>
        <pc:picChg chg="mod">
          <ac:chgData name="Sarah Gothard" userId="0e53f415fda5f162" providerId="LiveId" clId="{40F064E1-5CC7-4C3F-A708-80381E5CCCEA}" dt="2019-09-28T20:27:30.485" v="11" actId="26606"/>
          <ac:picMkLst>
            <pc:docMk/>
            <pc:sldMk cId="2249932886" sldId="280"/>
            <ac:picMk id="2" creationId="{B0536419-0C93-42C3-A8F7-06BC2006F2B1}"/>
          </ac:picMkLst>
        </pc:picChg>
      </pc:sldChg>
      <pc:sldChg chg="addSp modSp mod setBg">
        <pc:chgData name="Sarah Gothard" userId="0e53f415fda5f162" providerId="LiveId" clId="{40F064E1-5CC7-4C3F-A708-80381E5CCCEA}" dt="2019-09-28T20:27:32.737" v="12" actId="26606"/>
        <pc:sldMkLst>
          <pc:docMk/>
          <pc:sldMk cId="376218420" sldId="281"/>
        </pc:sldMkLst>
        <pc:spChg chg="mod ord">
          <ac:chgData name="Sarah Gothard" userId="0e53f415fda5f162" providerId="LiveId" clId="{40F064E1-5CC7-4C3F-A708-80381E5CCCEA}" dt="2019-09-28T20:27:32.737" v="12" actId="26606"/>
          <ac:spMkLst>
            <pc:docMk/>
            <pc:sldMk cId="376218420" sldId="281"/>
            <ac:spMk id="4" creationId="{358EA0C8-C8FE-4168-9260-EF1E87246CAC}"/>
          </ac:spMkLst>
        </pc:spChg>
        <pc:spChg chg="add">
          <ac:chgData name="Sarah Gothard" userId="0e53f415fda5f162" providerId="LiveId" clId="{40F064E1-5CC7-4C3F-A708-80381E5CCCEA}" dt="2019-09-28T20:27:32.737" v="12" actId="26606"/>
          <ac:spMkLst>
            <pc:docMk/>
            <pc:sldMk cId="376218420" sldId="281"/>
            <ac:spMk id="9" creationId="{32BC26D8-82FB-445E-AA49-62A77D7C1EE0}"/>
          </ac:spMkLst>
        </pc:spChg>
        <pc:spChg chg="add">
          <ac:chgData name="Sarah Gothard" userId="0e53f415fda5f162" providerId="LiveId" clId="{40F064E1-5CC7-4C3F-A708-80381E5CCCEA}" dt="2019-09-28T20:27:32.737" v="12" actId="26606"/>
          <ac:spMkLst>
            <pc:docMk/>
            <pc:sldMk cId="376218420" sldId="281"/>
            <ac:spMk id="11" creationId="{CB44330D-EA18-4254-AA95-EB49948539B8}"/>
          </ac:spMkLst>
        </pc:spChg>
        <pc:picChg chg="mod">
          <ac:chgData name="Sarah Gothard" userId="0e53f415fda5f162" providerId="LiveId" clId="{40F064E1-5CC7-4C3F-A708-80381E5CCCEA}" dt="2019-09-28T20:27:32.737" v="12" actId="26606"/>
          <ac:picMkLst>
            <pc:docMk/>
            <pc:sldMk cId="376218420" sldId="281"/>
            <ac:picMk id="3" creationId="{5D7E461D-380E-4DCD-B7A4-15D72DAF0211}"/>
          </ac:picMkLst>
        </pc:picChg>
      </pc:sldChg>
    </pc:docChg>
  </pc:docChgLst>
  <pc:docChgLst>
    <pc:chgData name="Sarah Gothard" userId="0e53f415fda5f162" providerId="LiveId" clId="{57C00116-02A5-4674-993C-602F4045C2FA}"/>
  </pc:docChgLst>
  <pc:docChgLst>
    <pc:chgData name="Sarah Gothard" userId="0e53f415fda5f162" providerId="LiveId" clId="{F3985477-F7AA-417C-BB68-E651D60BFBDB}"/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D91178-905E-4181-A080-73FBE2A7F10F}" type="datetimeFigureOut">
              <a:rPr lang="en-US" smtClean="0"/>
              <a:t>9/28/2019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DC0C31-3BFD-43A2-B8EE-356E8F332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6552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649B93-516E-447E-9C4C-C287614C6398}" type="datetimeFigureOut">
              <a:rPr lang="en-US" smtClean="0"/>
              <a:t>9/28/2019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7908AF-65BE-457F-9D87-289A548E6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320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You are welcome to use or modify these PowerPoints as needed. Feel free to change the design or layout to suit your ministry, school, home, or company. </a:t>
            </a:r>
            <a:r>
              <a:rPr lang="en-US"/>
              <a:t>More PowerPoint slides can be found at mobilehymns.org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908AF-65BE-457F-9D87-289A548E61F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618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4A5E8-EBEC-488E-AE66-5DA21A38EE26}" type="datetime1">
              <a:rPr lang="en-US" smtClean="0"/>
              <a:t>9/28/2019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392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2FCC0-5F4E-427F-9127-B94CD82A0C38}" type="datetime1">
              <a:rPr lang="en-US" smtClean="0"/>
              <a:t>9/28/2019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161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3A5CF-AFEC-4509-B771-31481ADC1172}" type="datetime1">
              <a:rPr lang="en-US" smtClean="0"/>
              <a:t>9/28/2019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153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D43AE-BA47-4254-AC12-551DD83CE10D}" type="datetime1">
              <a:rPr lang="en-US" smtClean="0"/>
              <a:t>9/28/2019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576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3CAEB-D68E-468F-8E56-B4B66E1C0A61}" type="datetime1">
              <a:rPr lang="en-US" smtClean="0"/>
              <a:t>9/28/2019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19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C4FE-EB64-46BB-9205-B1EE9EE8BFC9}" type="datetime1">
              <a:rPr lang="en-US" smtClean="0"/>
              <a:t>9/28/2019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315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74EE6-CF30-4CA8-B154-B496D8D79A09}" type="datetime1">
              <a:rPr lang="en-US" smtClean="0"/>
              <a:t>9/28/2019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612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8C175-E6CD-4916-8689-413DF59FA2B7}" type="datetime1">
              <a:rPr lang="en-US" smtClean="0"/>
              <a:t>9/28/2019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461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2422B-9403-45EA-B93B-F8104079F340}" type="datetime1">
              <a:rPr lang="en-US" smtClean="0"/>
              <a:t>9/28/2019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875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27844-C336-4BB0-BDE0-54C7634A075B}" type="datetime1">
              <a:rPr lang="en-US" smtClean="0"/>
              <a:t>9/28/2019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987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49165-212D-48C1-9776-729E0A8C0D58}" type="datetime1">
              <a:rPr lang="en-US" smtClean="0"/>
              <a:t>9/28/2019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058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F1B597-F26C-4EAF-A163-38755C5479C0}" type="datetime1">
              <a:rPr lang="en-US" smtClean="0"/>
              <a:t>9/28/2019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819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4F8542-ABA7-4F03-9C53-E7E9DE7C32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67" y="2570226"/>
            <a:ext cx="10905066" cy="1717548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5277B3-F2AB-47E8-A410-E4DFF7CB2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211167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2EDB239-D74D-4CBA-AF8C-C4D5F95056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021" y="643467"/>
            <a:ext cx="10037957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8EA0C8-C8FE-4168-9260-EF1E87246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647854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8EBA1FB-17AB-4714-88E1-96FC438BD1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5852" y="643467"/>
            <a:ext cx="9860296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8EA0C8-C8FE-4168-9260-EF1E87246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4094229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0536419-0C93-42C3-A8F7-06BC2006F2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915922"/>
            <a:ext cx="10905066" cy="302615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8EA0C8-C8FE-4168-9260-EF1E87246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249932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7E461D-380E-4DCD-B7A4-15D72DAF02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021" y="643467"/>
            <a:ext cx="10037957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8EA0C8-C8FE-4168-9260-EF1E87246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76218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45436DB-DC3D-46C2-B846-42B8F80373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834" y="643467"/>
            <a:ext cx="9948331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8EA0C8-C8FE-4168-9260-EF1E87246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459082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994E0F3-C139-42DC-AEB4-1EC00FA771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5852" y="643467"/>
            <a:ext cx="9860296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8EA0C8-C8FE-4168-9260-EF1E87246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406138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17E834-7ED9-4A6A-AF7C-88291D64BF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875028"/>
            <a:ext cx="10905066" cy="3107944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8EA0C8-C8FE-4168-9260-EF1E87246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072977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7E461D-380E-4DCD-B7A4-15D72DAF02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021" y="643467"/>
            <a:ext cx="10037957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8EA0C8-C8FE-4168-9260-EF1E87246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749273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1428EC7-4552-4864-972B-049B5507BA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311" y="643467"/>
            <a:ext cx="10083377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8EA0C8-C8FE-4168-9260-EF1E87246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347102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25D8118-54C0-46D7-9A62-9AF951D727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834" y="643467"/>
            <a:ext cx="9948331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8EA0C8-C8FE-4168-9260-EF1E87246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882957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2E74809-5A43-4007-BA8A-5034E09EA7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834" y="643467"/>
            <a:ext cx="9948331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8EA0C8-C8FE-4168-9260-EF1E87246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436263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4164981-FDD4-467B-B4B9-DB207A4D88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616033"/>
            <a:ext cx="10905066" cy="3625934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8EA0C8-C8FE-4168-9260-EF1E87246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190688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7E461D-380E-4DCD-B7A4-15D72DAF02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021" y="643467"/>
            <a:ext cx="10037957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8EA0C8-C8FE-4168-9260-EF1E87246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708657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1A5D45-F107-4AB1-A3E1-C91D6121D9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941" y="643467"/>
            <a:ext cx="9904118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8EA0C8-C8FE-4168-9260-EF1E87246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4076002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5ECFE0-F67D-431D-9880-7AC3E17364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941" y="643467"/>
            <a:ext cx="9904118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8EA0C8-C8FE-4168-9260-EF1E87246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4238781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87DAE5-119A-4F66-B22E-19AC57D6F8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861397"/>
            <a:ext cx="10905066" cy="313520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8EA0C8-C8FE-4168-9260-EF1E87246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848369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7E461D-380E-4DCD-B7A4-15D72DAF02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021" y="643467"/>
            <a:ext cx="10037957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8EA0C8-C8FE-4168-9260-EF1E87246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901914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9EF0A1-BDF0-40B4-9F8D-FF1E3DF9BD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5852" y="643467"/>
            <a:ext cx="9860296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8EA0C8-C8FE-4168-9260-EF1E87246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06416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F656D6A-8496-45B1-8445-87011DC68B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888660"/>
            <a:ext cx="10905066" cy="308068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8EA0C8-C8FE-4168-9260-EF1E87246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911659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7E461D-380E-4DCD-B7A4-15D72DAF02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021" y="643467"/>
            <a:ext cx="10037957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8EA0C8-C8FE-4168-9260-EF1E87246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552425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3D9889-5871-4938-A020-1B134D1008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5852" y="643467"/>
            <a:ext cx="9860296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8EA0C8-C8FE-4168-9260-EF1E87246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751163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B77573-FB89-42F0-8D80-C2FDACDC11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834" y="643467"/>
            <a:ext cx="9948331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8EA0C8-C8FE-4168-9260-EF1E87246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632318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3B2E71-E8C7-4325-80C2-09CA7D0817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847766"/>
            <a:ext cx="10905066" cy="3162468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8EA0C8-C8FE-4168-9260-EF1E87246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896250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7E461D-380E-4DCD-B7A4-15D72DAF02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021" y="643467"/>
            <a:ext cx="10037957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8EA0C8-C8FE-4168-9260-EF1E87246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393708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93</Words>
  <Application>Microsoft Office PowerPoint</Application>
  <PresentationFormat>Widescreen</PresentationFormat>
  <Paragraphs>27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Gothard</dc:creator>
  <cp:lastModifiedBy>Sarah Gothard</cp:lastModifiedBy>
  <cp:revision>1</cp:revision>
  <dcterms:created xsi:type="dcterms:W3CDTF">2019-09-28T20:28:35Z</dcterms:created>
  <dcterms:modified xsi:type="dcterms:W3CDTF">2019-09-28T20:28:42Z</dcterms:modified>
</cp:coreProperties>
</file>