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8546A024-23FC-4479-B4CD-0033952C10A1}"/>
    <pc:docChg chg="custSel addSld delSld modSld modMainMaster">
      <pc:chgData name="Sarah Gothard" userId="0e53f415fda5f162" providerId="LiveId" clId="{8546A024-23FC-4479-B4CD-0033952C10A1}" dt="2019-07-20T19:24:38.596" v="83"/>
      <pc:docMkLst>
        <pc:docMk/>
      </pc:docMkLst>
      <pc:sldChg chg="addSp delSp modSp">
        <pc:chgData name="Sarah Gothard" userId="0e53f415fda5f162" providerId="LiveId" clId="{8546A024-23FC-4479-B4CD-0033952C10A1}" dt="2019-07-20T19:04:48.264" v="10" actId="1036"/>
        <pc:sldMkLst>
          <pc:docMk/>
          <pc:sldMk cId="389027220" sldId="256"/>
        </pc:sldMkLst>
        <pc:spChg chg="mod">
          <ac:chgData name="Sarah Gothard" userId="0e53f415fda5f162" providerId="LiveId" clId="{8546A024-23FC-4479-B4CD-0033952C10A1}" dt="2019-07-20T19:04:48.264" v="10" actId="1036"/>
          <ac:spMkLst>
            <pc:docMk/>
            <pc:sldMk cId="389027220" sldId="256"/>
            <ac:spMk id="4" creationId="{B8062202-99C2-4510-98CF-1439C7FDE86D}"/>
          </ac:spMkLst>
        </pc:spChg>
        <pc:picChg chg="add">
          <ac:chgData name="Sarah Gothard" userId="0e53f415fda5f162" providerId="LiveId" clId="{8546A024-23FC-4479-B4CD-0033952C10A1}" dt="2019-07-20T19:04:32.470" v="2"/>
          <ac:picMkLst>
            <pc:docMk/>
            <pc:sldMk cId="389027220" sldId="256"/>
            <ac:picMk id="2" creationId="{7C30BEB1-A011-4F69-B00F-FF7B49174F95}"/>
          </ac:picMkLst>
        </pc:picChg>
        <pc:picChg chg="del mod">
          <ac:chgData name="Sarah Gothard" userId="0e53f415fda5f162" providerId="LiveId" clId="{8546A024-23FC-4479-B4CD-0033952C10A1}" dt="2019-07-20T19:04:31.485" v="1" actId="478"/>
          <ac:picMkLst>
            <pc:docMk/>
            <pc:sldMk cId="389027220" sldId="256"/>
            <ac:picMk id="5" creationId="{AF61AA21-9EDA-44FA-912C-945DD45B6E44}"/>
          </ac:picMkLst>
        </pc:picChg>
      </pc:sldChg>
      <pc:sldChg chg="addSp delSp modSp">
        <pc:chgData name="Sarah Gothard" userId="0e53f415fda5f162" providerId="LiveId" clId="{8546A024-23FC-4479-B4CD-0033952C10A1}" dt="2019-07-20T19:07:33.371" v="58"/>
        <pc:sldMkLst>
          <pc:docMk/>
          <pc:sldMk cId="1128447956" sldId="257"/>
        </pc:sldMkLst>
        <pc:spChg chg="add del mod">
          <ac:chgData name="Sarah Gothard" userId="0e53f415fda5f162" providerId="LiveId" clId="{8546A024-23FC-4479-B4CD-0033952C10A1}" dt="2019-07-20T19:04:51.453" v="11" actId="478"/>
          <ac:spMkLst>
            <pc:docMk/>
            <pc:sldMk cId="1128447956" sldId="257"/>
            <ac:spMk id="3" creationId="{F3FE1656-9B9F-4C0B-8223-1A1332A39B6B}"/>
          </ac:spMkLst>
        </pc:spChg>
        <pc:spChg chg="mod">
          <ac:chgData name="Sarah Gothard" userId="0e53f415fda5f162" providerId="LiveId" clId="{8546A024-23FC-4479-B4CD-0033952C10A1}" dt="2019-07-20T19:04:54.922" v="24" actId="1036"/>
          <ac:spMkLst>
            <pc:docMk/>
            <pc:sldMk cId="1128447956" sldId="257"/>
            <ac:spMk id="4" creationId="{CC149500-204A-43E2-BDFD-5729450FF4EA}"/>
          </ac:spMkLst>
        </pc:spChg>
        <pc:picChg chg="del mod">
          <ac:chgData name="Sarah Gothard" userId="0e53f415fda5f162" providerId="LiveId" clId="{8546A024-23FC-4479-B4CD-0033952C10A1}" dt="2019-07-20T19:04:35.322" v="3" actId="478"/>
          <ac:picMkLst>
            <pc:docMk/>
            <pc:sldMk cId="1128447956" sldId="257"/>
            <ac:picMk id="5" creationId="{9FCE35CB-CE54-4122-96BB-A005D51182DC}"/>
          </ac:picMkLst>
        </pc:picChg>
        <pc:picChg chg="add del">
          <ac:chgData name="Sarah Gothard" userId="0e53f415fda5f162" providerId="LiveId" clId="{8546A024-23FC-4479-B4CD-0033952C10A1}" dt="2019-07-20T19:07:16.133" v="57" actId="478"/>
          <ac:picMkLst>
            <pc:docMk/>
            <pc:sldMk cId="1128447956" sldId="257"/>
            <ac:picMk id="6" creationId="{5F599DF9-5FB0-4D2A-9577-1E479DBA1970}"/>
          </ac:picMkLst>
        </pc:picChg>
        <pc:picChg chg="add">
          <ac:chgData name="Sarah Gothard" userId="0e53f415fda5f162" providerId="LiveId" clId="{8546A024-23FC-4479-B4CD-0033952C10A1}" dt="2019-07-20T19:07:33.371" v="58"/>
          <ac:picMkLst>
            <pc:docMk/>
            <pc:sldMk cId="1128447956" sldId="257"/>
            <ac:picMk id="7" creationId="{96AAB24F-1737-42DF-BF1F-F353F9C80983}"/>
          </ac:picMkLst>
        </pc:picChg>
      </pc:sldChg>
      <pc:sldChg chg="addSp delSp add">
        <pc:chgData name="Sarah Gothard" userId="0e53f415fda5f162" providerId="LiveId" clId="{8546A024-23FC-4479-B4CD-0033952C10A1}" dt="2019-07-20T19:14:37.562" v="66"/>
        <pc:sldMkLst>
          <pc:docMk/>
          <pc:sldMk cId="110533064" sldId="258"/>
        </pc:sldMkLst>
        <pc:picChg chg="add del">
          <ac:chgData name="Sarah Gothard" userId="0e53f415fda5f162" providerId="LiveId" clId="{8546A024-23FC-4479-B4CD-0033952C10A1}" dt="2019-07-20T19:14:37.235" v="65" actId="478"/>
          <ac:picMkLst>
            <pc:docMk/>
            <pc:sldMk cId="110533064" sldId="258"/>
            <ac:picMk id="2" creationId="{1D40952B-7E76-405B-8721-9959D7A7DB77}"/>
          </ac:picMkLst>
        </pc:picChg>
        <pc:picChg chg="add">
          <ac:chgData name="Sarah Gothard" userId="0e53f415fda5f162" providerId="LiveId" clId="{8546A024-23FC-4479-B4CD-0033952C10A1}" dt="2019-07-20T19:14:37.562" v="66"/>
          <ac:picMkLst>
            <pc:docMk/>
            <pc:sldMk cId="110533064" sldId="258"/>
            <ac:picMk id="3" creationId="{776A7CCF-20DF-4E12-8E0A-672130C11A6D}"/>
          </ac:picMkLst>
        </pc:picChg>
      </pc:sldChg>
      <pc:sldChg chg="addSp add">
        <pc:chgData name="Sarah Gothard" userId="0e53f415fda5f162" providerId="LiveId" clId="{8546A024-23FC-4479-B4CD-0033952C10A1}" dt="2019-07-20T19:18:15.055" v="69"/>
        <pc:sldMkLst>
          <pc:docMk/>
          <pc:sldMk cId="1412833282" sldId="259"/>
        </pc:sldMkLst>
        <pc:picChg chg="add">
          <ac:chgData name="Sarah Gothard" userId="0e53f415fda5f162" providerId="LiveId" clId="{8546A024-23FC-4479-B4CD-0033952C10A1}" dt="2019-07-20T19:18:15.055" v="69"/>
          <ac:picMkLst>
            <pc:docMk/>
            <pc:sldMk cId="1412833282" sldId="259"/>
            <ac:picMk id="2" creationId="{F6347F08-49FF-4503-A99C-5EA946C8C4E8}"/>
          </ac:picMkLst>
        </pc:picChg>
      </pc:sldChg>
      <pc:sldChg chg="addSp add">
        <pc:chgData name="Sarah Gothard" userId="0e53f415fda5f162" providerId="LiveId" clId="{8546A024-23FC-4479-B4CD-0033952C10A1}" dt="2019-07-20T19:24:10.378" v="78"/>
        <pc:sldMkLst>
          <pc:docMk/>
          <pc:sldMk cId="710531928" sldId="260"/>
        </pc:sldMkLst>
        <pc:picChg chg="add">
          <ac:chgData name="Sarah Gothard" userId="0e53f415fda5f162" providerId="LiveId" clId="{8546A024-23FC-4479-B4CD-0033952C10A1}" dt="2019-07-20T19:24:10.378" v="78"/>
          <ac:picMkLst>
            <pc:docMk/>
            <pc:sldMk cId="710531928" sldId="260"/>
            <ac:picMk id="2" creationId="{20622A92-B778-4129-A796-5803F296BDA8}"/>
          </ac:picMkLst>
        </pc:picChg>
      </pc:sldChg>
      <pc:sldChg chg="addSp add">
        <pc:chgData name="Sarah Gothard" userId="0e53f415fda5f162" providerId="LiveId" clId="{8546A024-23FC-4479-B4CD-0033952C10A1}" dt="2019-07-20T19:24:38.596" v="83"/>
        <pc:sldMkLst>
          <pc:docMk/>
          <pc:sldMk cId="2837834100" sldId="261"/>
        </pc:sldMkLst>
        <pc:picChg chg="add">
          <ac:chgData name="Sarah Gothard" userId="0e53f415fda5f162" providerId="LiveId" clId="{8546A024-23FC-4479-B4CD-0033952C10A1}" dt="2019-07-20T19:24:38.596" v="83"/>
          <ac:picMkLst>
            <pc:docMk/>
            <pc:sldMk cId="2837834100" sldId="261"/>
            <ac:picMk id="2" creationId="{83D7130D-38B1-4075-B536-866369C0C820}"/>
          </ac:picMkLst>
        </pc:picChg>
      </pc:sldChg>
      <pc:sldChg chg="addSp add">
        <pc:chgData name="Sarah Gothard" userId="0e53f415fda5f162" providerId="LiveId" clId="{8546A024-23FC-4479-B4CD-0033952C10A1}" dt="2019-07-20T19:08:52.049" v="59"/>
        <pc:sldMkLst>
          <pc:docMk/>
          <pc:sldMk cId="1960609443" sldId="262"/>
        </pc:sldMkLst>
        <pc:picChg chg="add">
          <ac:chgData name="Sarah Gothard" userId="0e53f415fda5f162" providerId="LiveId" clId="{8546A024-23FC-4479-B4CD-0033952C10A1}" dt="2019-07-20T19:08:52.049" v="59"/>
          <ac:picMkLst>
            <pc:docMk/>
            <pc:sldMk cId="1960609443" sldId="262"/>
            <ac:picMk id="2" creationId="{738CD55E-8C5E-4C8F-9943-64CD6D4838CB}"/>
          </ac:picMkLst>
        </pc:picChg>
      </pc:sldChg>
      <pc:sldChg chg="addSp add">
        <pc:chgData name="Sarah Gothard" userId="0e53f415fda5f162" providerId="LiveId" clId="{8546A024-23FC-4479-B4CD-0033952C10A1}" dt="2019-07-20T19:15:39.467" v="67"/>
        <pc:sldMkLst>
          <pc:docMk/>
          <pc:sldMk cId="2135579049" sldId="263"/>
        </pc:sldMkLst>
        <pc:picChg chg="add">
          <ac:chgData name="Sarah Gothard" userId="0e53f415fda5f162" providerId="LiveId" clId="{8546A024-23FC-4479-B4CD-0033952C10A1}" dt="2019-07-20T19:15:39.467" v="67"/>
          <ac:picMkLst>
            <pc:docMk/>
            <pc:sldMk cId="2135579049" sldId="263"/>
            <ac:picMk id="2" creationId="{0F088010-B7F3-4386-9605-159FCF27A6B2}"/>
          </ac:picMkLst>
        </pc:picChg>
      </pc:sldChg>
      <pc:sldChg chg="addSp add">
        <pc:chgData name="Sarah Gothard" userId="0e53f415fda5f162" providerId="LiveId" clId="{8546A024-23FC-4479-B4CD-0033952C10A1}" dt="2019-07-20T19:19:09.028" v="70"/>
        <pc:sldMkLst>
          <pc:docMk/>
          <pc:sldMk cId="1124135254" sldId="264"/>
        </pc:sldMkLst>
        <pc:picChg chg="add">
          <ac:chgData name="Sarah Gothard" userId="0e53f415fda5f162" providerId="LiveId" clId="{8546A024-23FC-4479-B4CD-0033952C10A1}" dt="2019-07-20T19:19:09.028" v="70"/>
          <ac:picMkLst>
            <pc:docMk/>
            <pc:sldMk cId="1124135254" sldId="264"/>
            <ac:picMk id="2" creationId="{803AD09E-07A4-4852-89A4-55B026AD9B2E}"/>
          </ac:picMkLst>
        </pc:picChg>
      </pc:sldChg>
      <pc:sldChg chg="addSp add">
        <pc:chgData name="Sarah Gothard" userId="0e53f415fda5f162" providerId="LiveId" clId="{8546A024-23FC-4479-B4CD-0033952C10A1}" dt="2019-07-20T19:24:14.782" v="79"/>
        <pc:sldMkLst>
          <pc:docMk/>
          <pc:sldMk cId="124591645" sldId="265"/>
        </pc:sldMkLst>
        <pc:picChg chg="add">
          <ac:chgData name="Sarah Gothard" userId="0e53f415fda5f162" providerId="LiveId" clId="{8546A024-23FC-4479-B4CD-0033952C10A1}" dt="2019-07-20T19:24:14.782" v="79"/>
          <ac:picMkLst>
            <pc:docMk/>
            <pc:sldMk cId="124591645" sldId="265"/>
            <ac:picMk id="2" creationId="{100814E6-C9FA-4489-A186-6886CD4AC458}"/>
          </ac:picMkLst>
        </pc:picChg>
      </pc:sldChg>
      <pc:sldChg chg="addSp add">
        <pc:chgData name="Sarah Gothard" userId="0e53f415fda5f162" providerId="LiveId" clId="{8546A024-23FC-4479-B4CD-0033952C10A1}" dt="2019-07-20T19:24:31.608" v="81"/>
        <pc:sldMkLst>
          <pc:docMk/>
          <pc:sldMk cId="2723866385" sldId="266"/>
        </pc:sldMkLst>
        <pc:picChg chg="add">
          <ac:chgData name="Sarah Gothard" userId="0e53f415fda5f162" providerId="LiveId" clId="{8546A024-23FC-4479-B4CD-0033952C10A1}" dt="2019-07-20T19:24:31.608" v="81"/>
          <ac:picMkLst>
            <pc:docMk/>
            <pc:sldMk cId="2723866385" sldId="266"/>
            <ac:picMk id="2" creationId="{93E64A57-3574-48FD-8C95-B9A83C62C88E}"/>
          </ac:picMkLst>
        </pc:picChg>
      </pc:sldChg>
      <pc:sldChg chg="addSp add">
        <pc:chgData name="Sarah Gothard" userId="0e53f415fda5f162" providerId="LiveId" clId="{8546A024-23FC-4479-B4CD-0033952C10A1}" dt="2019-07-20T19:10:25.731" v="60"/>
        <pc:sldMkLst>
          <pc:docMk/>
          <pc:sldMk cId="2409639182" sldId="267"/>
        </pc:sldMkLst>
        <pc:picChg chg="add">
          <ac:chgData name="Sarah Gothard" userId="0e53f415fda5f162" providerId="LiveId" clId="{8546A024-23FC-4479-B4CD-0033952C10A1}" dt="2019-07-20T19:10:25.731" v="60"/>
          <ac:picMkLst>
            <pc:docMk/>
            <pc:sldMk cId="2409639182" sldId="267"/>
            <ac:picMk id="2" creationId="{FEEAC5E1-8905-49FF-81DE-1438B6334E33}"/>
          </ac:picMkLst>
        </pc:picChg>
      </pc:sldChg>
      <pc:sldChg chg="addSp add">
        <pc:chgData name="Sarah Gothard" userId="0e53f415fda5f162" providerId="LiveId" clId="{8546A024-23FC-4479-B4CD-0033952C10A1}" dt="2019-07-20T19:16:49.233" v="68"/>
        <pc:sldMkLst>
          <pc:docMk/>
          <pc:sldMk cId="121268898" sldId="268"/>
        </pc:sldMkLst>
        <pc:picChg chg="add">
          <ac:chgData name="Sarah Gothard" userId="0e53f415fda5f162" providerId="LiveId" clId="{8546A024-23FC-4479-B4CD-0033952C10A1}" dt="2019-07-20T19:16:49.233" v="68"/>
          <ac:picMkLst>
            <pc:docMk/>
            <pc:sldMk cId="121268898" sldId="268"/>
            <ac:picMk id="2" creationId="{017B89CB-8E68-495B-9588-360DD57E9551}"/>
          </ac:picMkLst>
        </pc:picChg>
      </pc:sldChg>
      <pc:sldChg chg="addSp delSp add">
        <pc:chgData name="Sarah Gothard" userId="0e53f415fda5f162" providerId="LiveId" clId="{8546A024-23FC-4479-B4CD-0033952C10A1}" dt="2019-07-20T19:20:19.423" v="77"/>
        <pc:sldMkLst>
          <pc:docMk/>
          <pc:sldMk cId="3483713500" sldId="269"/>
        </pc:sldMkLst>
        <pc:picChg chg="add del">
          <ac:chgData name="Sarah Gothard" userId="0e53f415fda5f162" providerId="LiveId" clId="{8546A024-23FC-4479-B4CD-0033952C10A1}" dt="2019-07-20T19:20:04.143" v="72"/>
          <ac:picMkLst>
            <pc:docMk/>
            <pc:sldMk cId="3483713500" sldId="269"/>
            <ac:picMk id="2" creationId="{8ABEE183-D833-466C-9C2C-B55B8614D290}"/>
          </ac:picMkLst>
        </pc:picChg>
        <pc:picChg chg="add del">
          <ac:chgData name="Sarah Gothard" userId="0e53f415fda5f162" providerId="LiveId" clId="{8546A024-23FC-4479-B4CD-0033952C10A1}" dt="2019-07-20T19:20:12.400" v="74"/>
          <ac:picMkLst>
            <pc:docMk/>
            <pc:sldMk cId="3483713500" sldId="269"/>
            <ac:picMk id="3" creationId="{F83CBD02-D538-4E88-A724-038C320F3A9E}"/>
          </ac:picMkLst>
        </pc:picChg>
        <pc:picChg chg="add del">
          <ac:chgData name="Sarah Gothard" userId="0e53f415fda5f162" providerId="LiveId" clId="{8546A024-23FC-4479-B4CD-0033952C10A1}" dt="2019-07-20T19:20:14.686" v="76" actId="478"/>
          <ac:picMkLst>
            <pc:docMk/>
            <pc:sldMk cId="3483713500" sldId="269"/>
            <ac:picMk id="5" creationId="{2E4BD88D-B0CE-47B7-8801-714ACB7C9111}"/>
          </ac:picMkLst>
        </pc:picChg>
        <pc:picChg chg="add">
          <ac:chgData name="Sarah Gothard" userId="0e53f415fda5f162" providerId="LiveId" clId="{8546A024-23FC-4479-B4CD-0033952C10A1}" dt="2019-07-20T19:20:19.423" v="77"/>
          <ac:picMkLst>
            <pc:docMk/>
            <pc:sldMk cId="3483713500" sldId="269"/>
            <ac:picMk id="6" creationId="{3CCC470E-209E-45F3-BAC5-28EEE97EEB3C}"/>
          </ac:picMkLst>
        </pc:picChg>
      </pc:sldChg>
      <pc:sldChg chg="addSp add">
        <pc:chgData name="Sarah Gothard" userId="0e53f415fda5f162" providerId="LiveId" clId="{8546A024-23FC-4479-B4CD-0033952C10A1}" dt="2019-07-20T19:24:18.162" v="80"/>
        <pc:sldMkLst>
          <pc:docMk/>
          <pc:sldMk cId="2221326427" sldId="270"/>
        </pc:sldMkLst>
        <pc:picChg chg="add">
          <ac:chgData name="Sarah Gothard" userId="0e53f415fda5f162" providerId="LiveId" clId="{8546A024-23FC-4479-B4CD-0033952C10A1}" dt="2019-07-20T19:24:18.162" v="80"/>
          <ac:picMkLst>
            <pc:docMk/>
            <pc:sldMk cId="2221326427" sldId="270"/>
            <ac:picMk id="2" creationId="{C34DA093-44C0-4B10-BE10-5E070B2380C6}"/>
          </ac:picMkLst>
        </pc:picChg>
      </pc:sldChg>
      <pc:sldChg chg="addSp add">
        <pc:chgData name="Sarah Gothard" userId="0e53f415fda5f162" providerId="LiveId" clId="{8546A024-23FC-4479-B4CD-0033952C10A1}" dt="2019-07-20T19:24:33.186" v="82"/>
        <pc:sldMkLst>
          <pc:docMk/>
          <pc:sldMk cId="431341603" sldId="271"/>
        </pc:sldMkLst>
        <pc:picChg chg="add">
          <ac:chgData name="Sarah Gothard" userId="0e53f415fda5f162" providerId="LiveId" clId="{8546A024-23FC-4479-B4CD-0033952C10A1}" dt="2019-07-20T19:24:33.186" v="82"/>
          <ac:picMkLst>
            <pc:docMk/>
            <pc:sldMk cId="431341603" sldId="271"/>
            <ac:picMk id="2" creationId="{A3038B7E-66EB-4096-8D39-B84DB64BB2A5}"/>
          </ac:picMkLst>
        </pc:picChg>
      </pc:sldChg>
    </pc:docChg>
  </pc:docChgLst>
  <pc:docChgLst>
    <pc:chgData name="Sarah Gothard" userId="0e53f415fda5f162" providerId="LiveId" clId="{D4E0B129-400B-473A-B29E-70E5F3D1A2C3}"/>
    <pc:docChg chg="custSel mod modSld">
      <pc:chgData name="Sarah Gothard" userId="0e53f415fda5f162" providerId="LiveId" clId="{D4E0B129-400B-473A-B29E-70E5F3D1A2C3}" dt="2019-09-28T19:50:17.784" v="15" actId="26606"/>
      <pc:docMkLst>
        <pc:docMk/>
      </pc:docMkLst>
      <pc:sldChg chg="addSp modSp mod setBg">
        <pc:chgData name="Sarah Gothard" userId="0e53f415fda5f162" providerId="LiveId" clId="{D4E0B129-400B-473A-B29E-70E5F3D1A2C3}" dt="2019-09-28T19:49:15.530" v="1" actId="26606"/>
        <pc:sldMkLst>
          <pc:docMk/>
          <pc:sldMk cId="389027220" sldId="256"/>
        </pc:sldMkLst>
        <pc:spChg chg="mod ord">
          <ac:chgData name="Sarah Gothard" userId="0e53f415fda5f162" providerId="LiveId" clId="{D4E0B129-400B-473A-B29E-70E5F3D1A2C3}" dt="2019-09-28T19:49:15.530" v="1" actId="26606"/>
          <ac:spMkLst>
            <pc:docMk/>
            <pc:sldMk cId="389027220" sldId="256"/>
            <ac:spMk id="4" creationId="{B8062202-99C2-4510-98CF-1439C7FDE86D}"/>
          </ac:spMkLst>
        </pc:spChg>
        <pc:spChg chg="add">
          <ac:chgData name="Sarah Gothard" userId="0e53f415fda5f162" providerId="LiveId" clId="{D4E0B129-400B-473A-B29E-70E5F3D1A2C3}" dt="2019-09-28T19:49:15.530" v="1" actId="26606"/>
          <ac:spMkLst>
            <pc:docMk/>
            <pc:sldMk cId="389027220" sldId="256"/>
            <ac:spMk id="9" creationId="{32BC26D8-82FB-445E-AA49-62A77D7C1EE0}"/>
          </ac:spMkLst>
        </pc:spChg>
        <pc:spChg chg="add">
          <ac:chgData name="Sarah Gothard" userId="0e53f415fda5f162" providerId="LiveId" clId="{D4E0B129-400B-473A-B29E-70E5F3D1A2C3}" dt="2019-09-28T19:49:15.530" v="1" actId="26606"/>
          <ac:spMkLst>
            <pc:docMk/>
            <pc:sldMk cId="389027220" sldId="256"/>
            <ac:spMk id="11" creationId="{CB44330D-EA18-4254-AA95-EB49948539B8}"/>
          </ac:spMkLst>
        </pc:spChg>
        <pc:picChg chg="mod">
          <ac:chgData name="Sarah Gothard" userId="0e53f415fda5f162" providerId="LiveId" clId="{D4E0B129-400B-473A-B29E-70E5F3D1A2C3}" dt="2019-09-28T19:49:15.530" v="1" actId="26606"/>
          <ac:picMkLst>
            <pc:docMk/>
            <pc:sldMk cId="389027220" sldId="256"/>
            <ac:picMk id="2" creationId="{7C30BEB1-A011-4F69-B00F-FF7B49174F95}"/>
          </ac:picMkLst>
        </pc:picChg>
      </pc:sldChg>
      <pc:sldChg chg="addSp modSp mod setBg">
        <pc:chgData name="Sarah Gothard" userId="0e53f415fda5f162" providerId="LiveId" clId="{D4E0B129-400B-473A-B29E-70E5F3D1A2C3}" dt="2019-09-28T19:49:13.149" v="0" actId="26606"/>
        <pc:sldMkLst>
          <pc:docMk/>
          <pc:sldMk cId="1128447956" sldId="257"/>
        </pc:sldMkLst>
        <pc:spChg chg="mod ord">
          <ac:chgData name="Sarah Gothard" userId="0e53f415fda5f162" providerId="LiveId" clId="{D4E0B129-400B-473A-B29E-70E5F3D1A2C3}" dt="2019-09-28T19:49:13.149" v="0" actId="26606"/>
          <ac:spMkLst>
            <pc:docMk/>
            <pc:sldMk cId="1128447956" sldId="257"/>
            <ac:spMk id="4" creationId="{CC149500-204A-43E2-BDFD-5729450FF4EA}"/>
          </ac:spMkLst>
        </pc:spChg>
        <pc:spChg chg="add">
          <ac:chgData name="Sarah Gothard" userId="0e53f415fda5f162" providerId="LiveId" clId="{D4E0B129-400B-473A-B29E-70E5F3D1A2C3}" dt="2019-09-28T19:49:13.149" v="0" actId="26606"/>
          <ac:spMkLst>
            <pc:docMk/>
            <pc:sldMk cId="1128447956" sldId="257"/>
            <ac:spMk id="12" creationId="{32BC26D8-82FB-445E-AA49-62A77D7C1EE0}"/>
          </ac:spMkLst>
        </pc:spChg>
        <pc:spChg chg="add">
          <ac:chgData name="Sarah Gothard" userId="0e53f415fda5f162" providerId="LiveId" clId="{D4E0B129-400B-473A-B29E-70E5F3D1A2C3}" dt="2019-09-28T19:49:13.149" v="0" actId="26606"/>
          <ac:spMkLst>
            <pc:docMk/>
            <pc:sldMk cId="1128447956" sldId="257"/>
            <ac:spMk id="14" creationId="{CB44330D-EA18-4254-AA95-EB49948539B8}"/>
          </ac:spMkLst>
        </pc:spChg>
        <pc:picChg chg="mod">
          <ac:chgData name="Sarah Gothard" userId="0e53f415fda5f162" providerId="LiveId" clId="{D4E0B129-400B-473A-B29E-70E5F3D1A2C3}" dt="2019-09-28T19:49:13.149" v="0" actId="26606"/>
          <ac:picMkLst>
            <pc:docMk/>
            <pc:sldMk cId="1128447956" sldId="257"/>
            <ac:picMk id="7" creationId="{96AAB24F-1737-42DF-BF1F-F353F9C80983}"/>
          </ac:picMkLst>
        </pc:picChg>
      </pc:sldChg>
      <pc:sldChg chg="addSp modSp mod setBg">
        <pc:chgData name="Sarah Gothard" userId="0e53f415fda5f162" providerId="LiveId" clId="{D4E0B129-400B-473A-B29E-70E5F3D1A2C3}" dt="2019-09-28T19:49:18.784" v="2" actId="26606"/>
        <pc:sldMkLst>
          <pc:docMk/>
          <pc:sldMk cId="110533064" sldId="258"/>
        </pc:sldMkLst>
        <pc:spChg chg="mod ord">
          <ac:chgData name="Sarah Gothard" userId="0e53f415fda5f162" providerId="LiveId" clId="{D4E0B129-400B-473A-B29E-70E5F3D1A2C3}" dt="2019-09-28T19:49:18.784" v="2" actId="26606"/>
          <ac:spMkLst>
            <pc:docMk/>
            <pc:sldMk cId="110533064" sldId="258"/>
            <ac:spMk id="4" creationId="{CC149500-204A-43E2-BDFD-5729450FF4EA}"/>
          </ac:spMkLst>
        </pc:spChg>
        <pc:spChg chg="add">
          <ac:chgData name="Sarah Gothard" userId="0e53f415fda5f162" providerId="LiveId" clId="{D4E0B129-400B-473A-B29E-70E5F3D1A2C3}" dt="2019-09-28T19:49:18.784" v="2" actId="26606"/>
          <ac:spMkLst>
            <pc:docMk/>
            <pc:sldMk cId="110533064" sldId="258"/>
            <ac:spMk id="9" creationId="{32BC26D8-82FB-445E-AA49-62A77D7C1EE0}"/>
          </ac:spMkLst>
        </pc:spChg>
        <pc:spChg chg="add">
          <ac:chgData name="Sarah Gothard" userId="0e53f415fda5f162" providerId="LiveId" clId="{D4E0B129-400B-473A-B29E-70E5F3D1A2C3}" dt="2019-09-28T19:49:18.784" v="2" actId="26606"/>
          <ac:spMkLst>
            <pc:docMk/>
            <pc:sldMk cId="110533064" sldId="258"/>
            <ac:spMk id="11" creationId="{CB44330D-EA18-4254-AA95-EB49948539B8}"/>
          </ac:spMkLst>
        </pc:spChg>
        <pc:picChg chg="mod">
          <ac:chgData name="Sarah Gothard" userId="0e53f415fda5f162" providerId="LiveId" clId="{D4E0B129-400B-473A-B29E-70E5F3D1A2C3}" dt="2019-09-28T19:49:18.784" v="2" actId="26606"/>
          <ac:picMkLst>
            <pc:docMk/>
            <pc:sldMk cId="110533064" sldId="258"/>
            <ac:picMk id="3" creationId="{776A7CCF-20DF-4E12-8E0A-672130C11A6D}"/>
          </ac:picMkLst>
        </pc:picChg>
      </pc:sldChg>
      <pc:sldChg chg="addSp modSp mod setBg">
        <pc:chgData name="Sarah Gothard" userId="0e53f415fda5f162" providerId="LiveId" clId="{D4E0B129-400B-473A-B29E-70E5F3D1A2C3}" dt="2019-09-28T19:49:27.530" v="4" actId="26606"/>
        <pc:sldMkLst>
          <pc:docMk/>
          <pc:sldMk cId="1412833282" sldId="259"/>
        </pc:sldMkLst>
        <pc:spChg chg="mod ord">
          <ac:chgData name="Sarah Gothard" userId="0e53f415fda5f162" providerId="LiveId" clId="{D4E0B129-400B-473A-B29E-70E5F3D1A2C3}" dt="2019-09-28T19:49:27.530" v="4" actId="26606"/>
          <ac:spMkLst>
            <pc:docMk/>
            <pc:sldMk cId="1412833282" sldId="259"/>
            <ac:spMk id="4" creationId="{CC149500-204A-43E2-BDFD-5729450FF4EA}"/>
          </ac:spMkLst>
        </pc:spChg>
        <pc:spChg chg="add">
          <ac:chgData name="Sarah Gothard" userId="0e53f415fda5f162" providerId="LiveId" clId="{D4E0B129-400B-473A-B29E-70E5F3D1A2C3}" dt="2019-09-28T19:49:27.530" v="4" actId="26606"/>
          <ac:spMkLst>
            <pc:docMk/>
            <pc:sldMk cId="1412833282" sldId="259"/>
            <ac:spMk id="9" creationId="{32BC26D8-82FB-445E-AA49-62A77D7C1EE0}"/>
          </ac:spMkLst>
        </pc:spChg>
        <pc:spChg chg="add">
          <ac:chgData name="Sarah Gothard" userId="0e53f415fda5f162" providerId="LiveId" clId="{D4E0B129-400B-473A-B29E-70E5F3D1A2C3}" dt="2019-09-28T19:49:27.530" v="4" actId="26606"/>
          <ac:spMkLst>
            <pc:docMk/>
            <pc:sldMk cId="1412833282" sldId="259"/>
            <ac:spMk id="11" creationId="{CB44330D-EA18-4254-AA95-EB49948539B8}"/>
          </ac:spMkLst>
        </pc:spChg>
        <pc:picChg chg="mod">
          <ac:chgData name="Sarah Gothard" userId="0e53f415fda5f162" providerId="LiveId" clId="{D4E0B129-400B-473A-B29E-70E5F3D1A2C3}" dt="2019-09-28T19:49:27.530" v="4" actId="26606"/>
          <ac:picMkLst>
            <pc:docMk/>
            <pc:sldMk cId="1412833282" sldId="259"/>
            <ac:picMk id="2" creationId="{F6347F08-49FF-4503-A99C-5EA946C8C4E8}"/>
          </ac:picMkLst>
        </pc:picChg>
      </pc:sldChg>
      <pc:sldChg chg="addSp modSp mod setBg">
        <pc:chgData name="Sarah Gothard" userId="0e53f415fda5f162" providerId="LiveId" clId="{D4E0B129-400B-473A-B29E-70E5F3D1A2C3}" dt="2019-09-28T19:49:24.186" v="3" actId="26606"/>
        <pc:sldMkLst>
          <pc:docMk/>
          <pc:sldMk cId="710531928" sldId="260"/>
        </pc:sldMkLst>
        <pc:spChg chg="mod ord">
          <ac:chgData name="Sarah Gothard" userId="0e53f415fda5f162" providerId="LiveId" clId="{D4E0B129-400B-473A-B29E-70E5F3D1A2C3}" dt="2019-09-28T19:49:24.186" v="3" actId="26606"/>
          <ac:spMkLst>
            <pc:docMk/>
            <pc:sldMk cId="710531928" sldId="260"/>
            <ac:spMk id="4" creationId="{CC149500-204A-43E2-BDFD-5729450FF4EA}"/>
          </ac:spMkLst>
        </pc:spChg>
        <pc:spChg chg="add">
          <ac:chgData name="Sarah Gothard" userId="0e53f415fda5f162" providerId="LiveId" clId="{D4E0B129-400B-473A-B29E-70E5F3D1A2C3}" dt="2019-09-28T19:49:24.186" v="3" actId="26606"/>
          <ac:spMkLst>
            <pc:docMk/>
            <pc:sldMk cId="710531928" sldId="260"/>
            <ac:spMk id="9" creationId="{32BC26D8-82FB-445E-AA49-62A77D7C1EE0}"/>
          </ac:spMkLst>
        </pc:spChg>
        <pc:spChg chg="add">
          <ac:chgData name="Sarah Gothard" userId="0e53f415fda5f162" providerId="LiveId" clId="{D4E0B129-400B-473A-B29E-70E5F3D1A2C3}" dt="2019-09-28T19:49:24.186" v="3" actId="26606"/>
          <ac:spMkLst>
            <pc:docMk/>
            <pc:sldMk cId="710531928" sldId="260"/>
            <ac:spMk id="11" creationId="{CB44330D-EA18-4254-AA95-EB49948539B8}"/>
          </ac:spMkLst>
        </pc:spChg>
        <pc:picChg chg="mod">
          <ac:chgData name="Sarah Gothard" userId="0e53f415fda5f162" providerId="LiveId" clId="{D4E0B129-400B-473A-B29E-70E5F3D1A2C3}" dt="2019-09-28T19:49:24.186" v="3" actId="26606"/>
          <ac:picMkLst>
            <pc:docMk/>
            <pc:sldMk cId="710531928" sldId="260"/>
            <ac:picMk id="2" creationId="{20622A92-B778-4129-A796-5803F296BDA8}"/>
          </ac:picMkLst>
        </pc:picChg>
      </pc:sldChg>
      <pc:sldChg chg="addSp modSp mod setBg">
        <pc:chgData name="Sarah Gothard" userId="0e53f415fda5f162" providerId="LiveId" clId="{D4E0B129-400B-473A-B29E-70E5F3D1A2C3}" dt="2019-09-28T19:49:30.310" v="5" actId="26606"/>
        <pc:sldMkLst>
          <pc:docMk/>
          <pc:sldMk cId="2837834100" sldId="261"/>
        </pc:sldMkLst>
        <pc:spChg chg="mod ord">
          <ac:chgData name="Sarah Gothard" userId="0e53f415fda5f162" providerId="LiveId" clId="{D4E0B129-400B-473A-B29E-70E5F3D1A2C3}" dt="2019-09-28T19:49:30.310" v="5" actId="26606"/>
          <ac:spMkLst>
            <pc:docMk/>
            <pc:sldMk cId="2837834100" sldId="261"/>
            <ac:spMk id="4" creationId="{CC149500-204A-43E2-BDFD-5729450FF4EA}"/>
          </ac:spMkLst>
        </pc:spChg>
        <pc:spChg chg="add">
          <ac:chgData name="Sarah Gothard" userId="0e53f415fda5f162" providerId="LiveId" clId="{D4E0B129-400B-473A-B29E-70E5F3D1A2C3}" dt="2019-09-28T19:49:30.310" v="5" actId="26606"/>
          <ac:spMkLst>
            <pc:docMk/>
            <pc:sldMk cId="2837834100" sldId="261"/>
            <ac:spMk id="9" creationId="{32BC26D8-82FB-445E-AA49-62A77D7C1EE0}"/>
          </ac:spMkLst>
        </pc:spChg>
        <pc:spChg chg="add">
          <ac:chgData name="Sarah Gothard" userId="0e53f415fda5f162" providerId="LiveId" clId="{D4E0B129-400B-473A-B29E-70E5F3D1A2C3}" dt="2019-09-28T19:49:30.310" v="5" actId="26606"/>
          <ac:spMkLst>
            <pc:docMk/>
            <pc:sldMk cId="2837834100" sldId="261"/>
            <ac:spMk id="11" creationId="{CB44330D-EA18-4254-AA95-EB49948539B8}"/>
          </ac:spMkLst>
        </pc:spChg>
        <pc:picChg chg="mod">
          <ac:chgData name="Sarah Gothard" userId="0e53f415fda5f162" providerId="LiveId" clId="{D4E0B129-400B-473A-B29E-70E5F3D1A2C3}" dt="2019-09-28T19:49:30.310" v="5" actId="26606"/>
          <ac:picMkLst>
            <pc:docMk/>
            <pc:sldMk cId="2837834100" sldId="261"/>
            <ac:picMk id="2" creationId="{83D7130D-38B1-4075-B536-866369C0C820}"/>
          </ac:picMkLst>
        </pc:picChg>
      </pc:sldChg>
      <pc:sldChg chg="addSp modSp mod setBg">
        <pc:chgData name="Sarah Gothard" userId="0e53f415fda5f162" providerId="LiveId" clId="{D4E0B129-400B-473A-B29E-70E5F3D1A2C3}" dt="2019-09-28T19:49:33.414" v="6" actId="26606"/>
        <pc:sldMkLst>
          <pc:docMk/>
          <pc:sldMk cId="1960609443" sldId="262"/>
        </pc:sldMkLst>
        <pc:spChg chg="mod ord">
          <ac:chgData name="Sarah Gothard" userId="0e53f415fda5f162" providerId="LiveId" clId="{D4E0B129-400B-473A-B29E-70E5F3D1A2C3}" dt="2019-09-28T19:49:33.414" v="6" actId="26606"/>
          <ac:spMkLst>
            <pc:docMk/>
            <pc:sldMk cId="1960609443" sldId="262"/>
            <ac:spMk id="4" creationId="{CC149500-204A-43E2-BDFD-5729450FF4EA}"/>
          </ac:spMkLst>
        </pc:spChg>
        <pc:spChg chg="add">
          <ac:chgData name="Sarah Gothard" userId="0e53f415fda5f162" providerId="LiveId" clId="{D4E0B129-400B-473A-B29E-70E5F3D1A2C3}" dt="2019-09-28T19:49:33.414" v="6" actId="26606"/>
          <ac:spMkLst>
            <pc:docMk/>
            <pc:sldMk cId="1960609443" sldId="262"/>
            <ac:spMk id="9" creationId="{32BC26D8-82FB-445E-AA49-62A77D7C1EE0}"/>
          </ac:spMkLst>
        </pc:spChg>
        <pc:spChg chg="add">
          <ac:chgData name="Sarah Gothard" userId="0e53f415fda5f162" providerId="LiveId" clId="{D4E0B129-400B-473A-B29E-70E5F3D1A2C3}" dt="2019-09-28T19:49:33.414" v="6" actId="26606"/>
          <ac:spMkLst>
            <pc:docMk/>
            <pc:sldMk cId="1960609443" sldId="262"/>
            <ac:spMk id="11" creationId="{CB44330D-EA18-4254-AA95-EB49948539B8}"/>
          </ac:spMkLst>
        </pc:spChg>
        <pc:picChg chg="mod">
          <ac:chgData name="Sarah Gothard" userId="0e53f415fda5f162" providerId="LiveId" clId="{D4E0B129-400B-473A-B29E-70E5F3D1A2C3}" dt="2019-09-28T19:49:33.414" v="6" actId="26606"/>
          <ac:picMkLst>
            <pc:docMk/>
            <pc:sldMk cId="1960609443" sldId="262"/>
            <ac:picMk id="2" creationId="{738CD55E-8C5E-4C8F-9943-64CD6D4838CB}"/>
          </ac:picMkLst>
        </pc:picChg>
      </pc:sldChg>
      <pc:sldChg chg="addSp modSp mod setBg">
        <pc:chgData name="Sarah Gothard" userId="0e53f415fda5f162" providerId="LiveId" clId="{D4E0B129-400B-473A-B29E-70E5F3D1A2C3}" dt="2019-09-28T19:49:36.761" v="7" actId="26606"/>
        <pc:sldMkLst>
          <pc:docMk/>
          <pc:sldMk cId="2135579049" sldId="263"/>
        </pc:sldMkLst>
        <pc:spChg chg="mod ord">
          <ac:chgData name="Sarah Gothard" userId="0e53f415fda5f162" providerId="LiveId" clId="{D4E0B129-400B-473A-B29E-70E5F3D1A2C3}" dt="2019-09-28T19:49:36.761" v="7" actId="26606"/>
          <ac:spMkLst>
            <pc:docMk/>
            <pc:sldMk cId="2135579049" sldId="263"/>
            <ac:spMk id="4" creationId="{CC149500-204A-43E2-BDFD-5729450FF4EA}"/>
          </ac:spMkLst>
        </pc:spChg>
        <pc:spChg chg="add">
          <ac:chgData name="Sarah Gothard" userId="0e53f415fda5f162" providerId="LiveId" clId="{D4E0B129-400B-473A-B29E-70E5F3D1A2C3}" dt="2019-09-28T19:49:36.761" v="7" actId="26606"/>
          <ac:spMkLst>
            <pc:docMk/>
            <pc:sldMk cId="2135579049" sldId="263"/>
            <ac:spMk id="9" creationId="{32BC26D8-82FB-445E-AA49-62A77D7C1EE0}"/>
          </ac:spMkLst>
        </pc:spChg>
        <pc:spChg chg="add">
          <ac:chgData name="Sarah Gothard" userId="0e53f415fda5f162" providerId="LiveId" clId="{D4E0B129-400B-473A-B29E-70E5F3D1A2C3}" dt="2019-09-28T19:49:36.761" v="7" actId="26606"/>
          <ac:spMkLst>
            <pc:docMk/>
            <pc:sldMk cId="2135579049" sldId="263"/>
            <ac:spMk id="11" creationId="{CB44330D-EA18-4254-AA95-EB49948539B8}"/>
          </ac:spMkLst>
        </pc:spChg>
        <pc:picChg chg="mod">
          <ac:chgData name="Sarah Gothard" userId="0e53f415fda5f162" providerId="LiveId" clId="{D4E0B129-400B-473A-B29E-70E5F3D1A2C3}" dt="2019-09-28T19:49:36.761" v="7" actId="26606"/>
          <ac:picMkLst>
            <pc:docMk/>
            <pc:sldMk cId="2135579049" sldId="263"/>
            <ac:picMk id="2" creationId="{0F088010-B7F3-4386-9605-159FCF27A6B2}"/>
          </ac:picMkLst>
        </pc:picChg>
      </pc:sldChg>
      <pc:sldChg chg="addSp modSp mod setBg">
        <pc:chgData name="Sarah Gothard" userId="0e53f415fda5f162" providerId="LiveId" clId="{D4E0B129-400B-473A-B29E-70E5F3D1A2C3}" dt="2019-09-28T19:49:41.400" v="8" actId="26606"/>
        <pc:sldMkLst>
          <pc:docMk/>
          <pc:sldMk cId="1124135254" sldId="264"/>
        </pc:sldMkLst>
        <pc:spChg chg="mod ord">
          <ac:chgData name="Sarah Gothard" userId="0e53f415fda5f162" providerId="LiveId" clId="{D4E0B129-400B-473A-B29E-70E5F3D1A2C3}" dt="2019-09-28T19:49:41.400" v="8" actId="26606"/>
          <ac:spMkLst>
            <pc:docMk/>
            <pc:sldMk cId="1124135254" sldId="264"/>
            <ac:spMk id="4" creationId="{CC149500-204A-43E2-BDFD-5729450FF4EA}"/>
          </ac:spMkLst>
        </pc:spChg>
        <pc:spChg chg="add">
          <ac:chgData name="Sarah Gothard" userId="0e53f415fda5f162" providerId="LiveId" clId="{D4E0B129-400B-473A-B29E-70E5F3D1A2C3}" dt="2019-09-28T19:49:41.400" v="8" actId="26606"/>
          <ac:spMkLst>
            <pc:docMk/>
            <pc:sldMk cId="1124135254" sldId="264"/>
            <ac:spMk id="9" creationId="{32BC26D8-82FB-445E-AA49-62A77D7C1EE0}"/>
          </ac:spMkLst>
        </pc:spChg>
        <pc:spChg chg="add">
          <ac:chgData name="Sarah Gothard" userId="0e53f415fda5f162" providerId="LiveId" clId="{D4E0B129-400B-473A-B29E-70E5F3D1A2C3}" dt="2019-09-28T19:49:41.400" v="8" actId="26606"/>
          <ac:spMkLst>
            <pc:docMk/>
            <pc:sldMk cId="1124135254" sldId="264"/>
            <ac:spMk id="11" creationId="{CB44330D-EA18-4254-AA95-EB49948539B8}"/>
          </ac:spMkLst>
        </pc:spChg>
        <pc:picChg chg="mod">
          <ac:chgData name="Sarah Gothard" userId="0e53f415fda5f162" providerId="LiveId" clId="{D4E0B129-400B-473A-B29E-70E5F3D1A2C3}" dt="2019-09-28T19:49:41.400" v="8" actId="26606"/>
          <ac:picMkLst>
            <pc:docMk/>
            <pc:sldMk cId="1124135254" sldId="264"/>
            <ac:picMk id="2" creationId="{803AD09E-07A4-4852-89A4-55B026AD9B2E}"/>
          </ac:picMkLst>
        </pc:picChg>
      </pc:sldChg>
      <pc:sldChg chg="addSp modSp mod setBg">
        <pc:chgData name="Sarah Gothard" userId="0e53f415fda5f162" providerId="LiveId" clId="{D4E0B129-400B-473A-B29E-70E5F3D1A2C3}" dt="2019-09-28T19:49:45.855" v="9" actId="26606"/>
        <pc:sldMkLst>
          <pc:docMk/>
          <pc:sldMk cId="124591645" sldId="265"/>
        </pc:sldMkLst>
        <pc:spChg chg="mod ord">
          <ac:chgData name="Sarah Gothard" userId="0e53f415fda5f162" providerId="LiveId" clId="{D4E0B129-400B-473A-B29E-70E5F3D1A2C3}" dt="2019-09-28T19:49:45.855" v="9" actId="26606"/>
          <ac:spMkLst>
            <pc:docMk/>
            <pc:sldMk cId="124591645" sldId="265"/>
            <ac:spMk id="4" creationId="{CC149500-204A-43E2-BDFD-5729450FF4EA}"/>
          </ac:spMkLst>
        </pc:spChg>
        <pc:spChg chg="add">
          <ac:chgData name="Sarah Gothard" userId="0e53f415fda5f162" providerId="LiveId" clId="{D4E0B129-400B-473A-B29E-70E5F3D1A2C3}" dt="2019-09-28T19:49:45.855" v="9" actId="26606"/>
          <ac:spMkLst>
            <pc:docMk/>
            <pc:sldMk cId="124591645" sldId="265"/>
            <ac:spMk id="9" creationId="{32BC26D8-82FB-445E-AA49-62A77D7C1EE0}"/>
          </ac:spMkLst>
        </pc:spChg>
        <pc:spChg chg="add">
          <ac:chgData name="Sarah Gothard" userId="0e53f415fda5f162" providerId="LiveId" clId="{D4E0B129-400B-473A-B29E-70E5F3D1A2C3}" dt="2019-09-28T19:49:45.855" v="9" actId="26606"/>
          <ac:spMkLst>
            <pc:docMk/>
            <pc:sldMk cId="124591645" sldId="265"/>
            <ac:spMk id="11" creationId="{CB44330D-EA18-4254-AA95-EB49948539B8}"/>
          </ac:spMkLst>
        </pc:spChg>
        <pc:picChg chg="mod">
          <ac:chgData name="Sarah Gothard" userId="0e53f415fda5f162" providerId="LiveId" clId="{D4E0B129-400B-473A-B29E-70E5F3D1A2C3}" dt="2019-09-28T19:49:45.855" v="9" actId="26606"/>
          <ac:picMkLst>
            <pc:docMk/>
            <pc:sldMk cId="124591645" sldId="265"/>
            <ac:picMk id="2" creationId="{100814E6-C9FA-4489-A186-6886CD4AC458}"/>
          </ac:picMkLst>
        </pc:picChg>
      </pc:sldChg>
      <pc:sldChg chg="addSp modSp mod setBg">
        <pc:chgData name="Sarah Gothard" userId="0e53f415fda5f162" providerId="LiveId" clId="{D4E0B129-400B-473A-B29E-70E5F3D1A2C3}" dt="2019-09-28T19:49:48.858" v="10" actId="26606"/>
        <pc:sldMkLst>
          <pc:docMk/>
          <pc:sldMk cId="2723866385" sldId="266"/>
        </pc:sldMkLst>
        <pc:spChg chg="mod ord">
          <ac:chgData name="Sarah Gothard" userId="0e53f415fda5f162" providerId="LiveId" clId="{D4E0B129-400B-473A-B29E-70E5F3D1A2C3}" dt="2019-09-28T19:49:48.858" v="10" actId="26606"/>
          <ac:spMkLst>
            <pc:docMk/>
            <pc:sldMk cId="2723866385" sldId="266"/>
            <ac:spMk id="4" creationId="{CC149500-204A-43E2-BDFD-5729450FF4EA}"/>
          </ac:spMkLst>
        </pc:spChg>
        <pc:spChg chg="add">
          <ac:chgData name="Sarah Gothard" userId="0e53f415fda5f162" providerId="LiveId" clId="{D4E0B129-400B-473A-B29E-70E5F3D1A2C3}" dt="2019-09-28T19:49:48.858" v="10" actId="26606"/>
          <ac:spMkLst>
            <pc:docMk/>
            <pc:sldMk cId="2723866385" sldId="266"/>
            <ac:spMk id="9" creationId="{32BC26D8-82FB-445E-AA49-62A77D7C1EE0}"/>
          </ac:spMkLst>
        </pc:spChg>
        <pc:spChg chg="add">
          <ac:chgData name="Sarah Gothard" userId="0e53f415fda5f162" providerId="LiveId" clId="{D4E0B129-400B-473A-B29E-70E5F3D1A2C3}" dt="2019-09-28T19:49:48.858" v="10" actId="26606"/>
          <ac:spMkLst>
            <pc:docMk/>
            <pc:sldMk cId="2723866385" sldId="266"/>
            <ac:spMk id="11" creationId="{CB44330D-EA18-4254-AA95-EB49948539B8}"/>
          </ac:spMkLst>
        </pc:spChg>
        <pc:picChg chg="mod">
          <ac:chgData name="Sarah Gothard" userId="0e53f415fda5f162" providerId="LiveId" clId="{D4E0B129-400B-473A-B29E-70E5F3D1A2C3}" dt="2019-09-28T19:49:48.858" v="10" actId="26606"/>
          <ac:picMkLst>
            <pc:docMk/>
            <pc:sldMk cId="2723866385" sldId="266"/>
            <ac:picMk id="2" creationId="{93E64A57-3574-48FD-8C95-B9A83C62C88E}"/>
          </ac:picMkLst>
        </pc:picChg>
      </pc:sldChg>
      <pc:sldChg chg="addSp modSp mod setBg">
        <pc:chgData name="Sarah Gothard" userId="0e53f415fda5f162" providerId="LiveId" clId="{D4E0B129-400B-473A-B29E-70E5F3D1A2C3}" dt="2019-09-28T19:49:56.582" v="11" actId="26606"/>
        <pc:sldMkLst>
          <pc:docMk/>
          <pc:sldMk cId="2409639182" sldId="267"/>
        </pc:sldMkLst>
        <pc:spChg chg="mod ord">
          <ac:chgData name="Sarah Gothard" userId="0e53f415fda5f162" providerId="LiveId" clId="{D4E0B129-400B-473A-B29E-70E5F3D1A2C3}" dt="2019-09-28T19:49:56.582" v="11" actId="26606"/>
          <ac:spMkLst>
            <pc:docMk/>
            <pc:sldMk cId="2409639182" sldId="267"/>
            <ac:spMk id="4" creationId="{CC149500-204A-43E2-BDFD-5729450FF4EA}"/>
          </ac:spMkLst>
        </pc:spChg>
        <pc:spChg chg="add">
          <ac:chgData name="Sarah Gothard" userId="0e53f415fda5f162" providerId="LiveId" clId="{D4E0B129-400B-473A-B29E-70E5F3D1A2C3}" dt="2019-09-28T19:49:56.582" v="11" actId="26606"/>
          <ac:spMkLst>
            <pc:docMk/>
            <pc:sldMk cId="2409639182" sldId="267"/>
            <ac:spMk id="9" creationId="{32BC26D8-82FB-445E-AA49-62A77D7C1EE0}"/>
          </ac:spMkLst>
        </pc:spChg>
        <pc:spChg chg="add">
          <ac:chgData name="Sarah Gothard" userId="0e53f415fda5f162" providerId="LiveId" clId="{D4E0B129-400B-473A-B29E-70E5F3D1A2C3}" dt="2019-09-28T19:49:56.582" v="11" actId="26606"/>
          <ac:spMkLst>
            <pc:docMk/>
            <pc:sldMk cId="2409639182" sldId="267"/>
            <ac:spMk id="11" creationId="{CB44330D-EA18-4254-AA95-EB49948539B8}"/>
          </ac:spMkLst>
        </pc:spChg>
        <pc:picChg chg="mod">
          <ac:chgData name="Sarah Gothard" userId="0e53f415fda5f162" providerId="LiveId" clId="{D4E0B129-400B-473A-B29E-70E5F3D1A2C3}" dt="2019-09-28T19:49:56.582" v="11" actId="26606"/>
          <ac:picMkLst>
            <pc:docMk/>
            <pc:sldMk cId="2409639182" sldId="267"/>
            <ac:picMk id="2" creationId="{FEEAC5E1-8905-49FF-81DE-1438B6334E33}"/>
          </ac:picMkLst>
        </pc:picChg>
      </pc:sldChg>
      <pc:sldChg chg="addSp modSp mod setBg">
        <pc:chgData name="Sarah Gothard" userId="0e53f415fda5f162" providerId="LiveId" clId="{D4E0B129-400B-473A-B29E-70E5F3D1A2C3}" dt="2019-09-28T19:49:59.561" v="12" actId="26606"/>
        <pc:sldMkLst>
          <pc:docMk/>
          <pc:sldMk cId="121268898" sldId="268"/>
        </pc:sldMkLst>
        <pc:spChg chg="mod ord">
          <ac:chgData name="Sarah Gothard" userId="0e53f415fda5f162" providerId="LiveId" clId="{D4E0B129-400B-473A-B29E-70E5F3D1A2C3}" dt="2019-09-28T19:49:59.561" v="12" actId="26606"/>
          <ac:spMkLst>
            <pc:docMk/>
            <pc:sldMk cId="121268898" sldId="268"/>
            <ac:spMk id="4" creationId="{CC149500-204A-43E2-BDFD-5729450FF4EA}"/>
          </ac:spMkLst>
        </pc:spChg>
        <pc:spChg chg="add">
          <ac:chgData name="Sarah Gothard" userId="0e53f415fda5f162" providerId="LiveId" clId="{D4E0B129-400B-473A-B29E-70E5F3D1A2C3}" dt="2019-09-28T19:49:59.561" v="12" actId="26606"/>
          <ac:spMkLst>
            <pc:docMk/>
            <pc:sldMk cId="121268898" sldId="268"/>
            <ac:spMk id="9" creationId="{32BC26D8-82FB-445E-AA49-62A77D7C1EE0}"/>
          </ac:spMkLst>
        </pc:spChg>
        <pc:spChg chg="add">
          <ac:chgData name="Sarah Gothard" userId="0e53f415fda5f162" providerId="LiveId" clId="{D4E0B129-400B-473A-B29E-70E5F3D1A2C3}" dt="2019-09-28T19:49:59.561" v="12" actId="26606"/>
          <ac:spMkLst>
            <pc:docMk/>
            <pc:sldMk cId="121268898" sldId="268"/>
            <ac:spMk id="11" creationId="{CB44330D-EA18-4254-AA95-EB49948539B8}"/>
          </ac:spMkLst>
        </pc:spChg>
        <pc:picChg chg="mod">
          <ac:chgData name="Sarah Gothard" userId="0e53f415fda5f162" providerId="LiveId" clId="{D4E0B129-400B-473A-B29E-70E5F3D1A2C3}" dt="2019-09-28T19:49:59.561" v="12" actId="26606"/>
          <ac:picMkLst>
            <pc:docMk/>
            <pc:sldMk cId="121268898" sldId="268"/>
            <ac:picMk id="2" creationId="{017B89CB-8E68-495B-9588-360DD57E9551}"/>
          </ac:picMkLst>
        </pc:picChg>
      </pc:sldChg>
      <pc:sldChg chg="addSp modSp mod setBg">
        <pc:chgData name="Sarah Gothard" userId="0e53f415fda5f162" providerId="LiveId" clId="{D4E0B129-400B-473A-B29E-70E5F3D1A2C3}" dt="2019-09-28T19:50:05.650" v="13" actId="26606"/>
        <pc:sldMkLst>
          <pc:docMk/>
          <pc:sldMk cId="3483713500" sldId="269"/>
        </pc:sldMkLst>
        <pc:spChg chg="mod ord">
          <ac:chgData name="Sarah Gothard" userId="0e53f415fda5f162" providerId="LiveId" clId="{D4E0B129-400B-473A-B29E-70E5F3D1A2C3}" dt="2019-09-28T19:50:05.650" v="13" actId="26606"/>
          <ac:spMkLst>
            <pc:docMk/>
            <pc:sldMk cId="3483713500" sldId="269"/>
            <ac:spMk id="4" creationId="{CC149500-204A-43E2-BDFD-5729450FF4EA}"/>
          </ac:spMkLst>
        </pc:spChg>
        <pc:spChg chg="add">
          <ac:chgData name="Sarah Gothard" userId="0e53f415fda5f162" providerId="LiveId" clId="{D4E0B129-400B-473A-B29E-70E5F3D1A2C3}" dt="2019-09-28T19:50:05.650" v="13" actId="26606"/>
          <ac:spMkLst>
            <pc:docMk/>
            <pc:sldMk cId="3483713500" sldId="269"/>
            <ac:spMk id="11" creationId="{32BC26D8-82FB-445E-AA49-62A77D7C1EE0}"/>
          </ac:spMkLst>
        </pc:spChg>
        <pc:spChg chg="add">
          <ac:chgData name="Sarah Gothard" userId="0e53f415fda5f162" providerId="LiveId" clId="{D4E0B129-400B-473A-B29E-70E5F3D1A2C3}" dt="2019-09-28T19:50:05.650" v="13" actId="26606"/>
          <ac:spMkLst>
            <pc:docMk/>
            <pc:sldMk cId="3483713500" sldId="269"/>
            <ac:spMk id="13" creationId="{CB44330D-EA18-4254-AA95-EB49948539B8}"/>
          </ac:spMkLst>
        </pc:spChg>
        <pc:picChg chg="mod">
          <ac:chgData name="Sarah Gothard" userId="0e53f415fda5f162" providerId="LiveId" clId="{D4E0B129-400B-473A-B29E-70E5F3D1A2C3}" dt="2019-09-28T19:50:05.650" v="13" actId="26606"/>
          <ac:picMkLst>
            <pc:docMk/>
            <pc:sldMk cId="3483713500" sldId="269"/>
            <ac:picMk id="6" creationId="{3CCC470E-209E-45F3-BAC5-28EEE97EEB3C}"/>
          </ac:picMkLst>
        </pc:picChg>
      </pc:sldChg>
      <pc:sldChg chg="addSp modSp mod setBg">
        <pc:chgData name="Sarah Gothard" userId="0e53f415fda5f162" providerId="LiveId" clId="{D4E0B129-400B-473A-B29E-70E5F3D1A2C3}" dt="2019-09-28T19:50:14.572" v="14" actId="26606"/>
        <pc:sldMkLst>
          <pc:docMk/>
          <pc:sldMk cId="2221326427" sldId="270"/>
        </pc:sldMkLst>
        <pc:spChg chg="mod ord">
          <ac:chgData name="Sarah Gothard" userId="0e53f415fda5f162" providerId="LiveId" clId="{D4E0B129-400B-473A-B29E-70E5F3D1A2C3}" dt="2019-09-28T19:50:14.572" v="14" actId="26606"/>
          <ac:spMkLst>
            <pc:docMk/>
            <pc:sldMk cId="2221326427" sldId="270"/>
            <ac:spMk id="4" creationId="{CC149500-204A-43E2-BDFD-5729450FF4EA}"/>
          </ac:spMkLst>
        </pc:spChg>
        <pc:spChg chg="add">
          <ac:chgData name="Sarah Gothard" userId="0e53f415fda5f162" providerId="LiveId" clId="{D4E0B129-400B-473A-B29E-70E5F3D1A2C3}" dt="2019-09-28T19:50:14.572" v="14" actId="26606"/>
          <ac:spMkLst>
            <pc:docMk/>
            <pc:sldMk cId="2221326427" sldId="270"/>
            <ac:spMk id="9" creationId="{32BC26D8-82FB-445E-AA49-62A77D7C1EE0}"/>
          </ac:spMkLst>
        </pc:spChg>
        <pc:spChg chg="add">
          <ac:chgData name="Sarah Gothard" userId="0e53f415fda5f162" providerId="LiveId" clId="{D4E0B129-400B-473A-B29E-70E5F3D1A2C3}" dt="2019-09-28T19:50:14.572" v="14" actId="26606"/>
          <ac:spMkLst>
            <pc:docMk/>
            <pc:sldMk cId="2221326427" sldId="270"/>
            <ac:spMk id="11" creationId="{CB44330D-EA18-4254-AA95-EB49948539B8}"/>
          </ac:spMkLst>
        </pc:spChg>
        <pc:picChg chg="mod">
          <ac:chgData name="Sarah Gothard" userId="0e53f415fda5f162" providerId="LiveId" clId="{D4E0B129-400B-473A-B29E-70E5F3D1A2C3}" dt="2019-09-28T19:50:14.572" v="14" actId="26606"/>
          <ac:picMkLst>
            <pc:docMk/>
            <pc:sldMk cId="2221326427" sldId="270"/>
            <ac:picMk id="2" creationId="{C34DA093-44C0-4B10-BE10-5E070B2380C6}"/>
          </ac:picMkLst>
        </pc:picChg>
      </pc:sldChg>
      <pc:sldChg chg="addSp modSp mod setBg">
        <pc:chgData name="Sarah Gothard" userId="0e53f415fda5f162" providerId="LiveId" clId="{D4E0B129-400B-473A-B29E-70E5F3D1A2C3}" dt="2019-09-28T19:50:17.784" v="15" actId="26606"/>
        <pc:sldMkLst>
          <pc:docMk/>
          <pc:sldMk cId="431341603" sldId="271"/>
        </pc:sldMkLst>
        <pc:spChg chg="mod ord">
          <ac:chgData name="Sarah Gothard" userId="0e53f415fda5f162" providerId="LiveId" clId="{D4E0B129-400B-473A-B29E-70E5F3D1A2C3}" dt="2019-09-28T19:50:17.784" v="15" actId="26606"/>
          <ac:spMkLst>
            <pc:docMk/>
            <pc:sldMk cId="431341603" sldId="271"/>
            <ac:spMk id="4" creationId="{CC149500-204A-43E2-BDFD-5729450FF4EA}"/>
          </ac:spMkLst>
        </pc:spChg>
        <pc:spChg chg="add">
          <ac:chgData name="Sarah Gothard" userId="0e53f415fda5f162" providerId="LiveId" clId="{D4E0B129-400B-473A-B29E-70E5F3D1A2C3}" dt="2019-09-28T19:50:17.784" v="15" actId="26606"/>
          <ac:spMkLst>
            <pc:docMk/>
            <pc:sldMk cId="431341603" sldId="271"/>
            <ac:spMk id="9" creationId="{32BC26D8-82FB-445E-AA49-62A77D7C1EE0}"/>
          </ac:spMkLst>
        </pc:spChg>
        <pc:spChg chg="add">
          <ac:chgData name="Sarah Gothard" userId="0e53f415fda5f162" providerId="LiveId" clId="{D4E0B129-400B-473A-B29E-70E5F3D1A2C3}" dt="2019-09-28T19:50:17.784" v="15" actId="26606"/>
          <ac:spMkLst>
            <pc:docMk/>
            <pc:sldMk cId="431341603" sldId="271"/>
            <ac:spMk id="11" creationId="{CB44330D-EA18-4254-AA95-EB49948539B8}"/>
          </ac:spMkLst>
        </pc:spChg>
        <pc:picChg chg="mod">
          <ac:chgData name="Sarah Gothard" userId="0e53f415fda5f162" providerId="LiveId" clId="{D4E0B129-400B-473A-B29E-70E5F3D1A2C3}" dt="2019-09-28T19:50:17.784" v="15" actId="26606"/>
          <ac:picMkLst>
            <pc:docMk/>
            <pc:sldMk cId="431341603" sldId="271"/>
            <ac:picMk id="2" creationId="{A3038B7E-66EB-4096-8D39-B84DB64BB2A5}"/>
          </ac:picMkLst>
        </pc:picChg>
      </pc:sldChg>
    </pc:docChg>
  </pc:docChgLst>
  <pc:docChgLst>
    <pc:chgData name="Sarah Gothard" userId="0e53f415fda5f162" providerId="LiveId" clId="{06D4D4EC-845D-4EAA-A4BB-496865FF9B4E}"/>
  </pc:docChgLst>
  <pc:docChgLst>
    <pc:chgData name="Sarah Gothard" userId="0e53f415fda5f162" providerId="LiveId" clId="{6C2DD4DB-C128-4EB6-B53A-3F264FCC3499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7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2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0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44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6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13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7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9/28/2019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63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3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9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6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7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8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C30BEB1-A011-4F69-B00F-FF7B49174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1984079"/>
            <a:ext cx="10905066" cy="288984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062202-99C2-4510-98CF-1439C7FDE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9027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00814E6-C9FA-4489-A186-6886CD4AC4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149500-204A-43E2-BDFD-5729450FF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4591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3E64A57-3574-48FD-8C95-B9A83C62C8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61397"/>
            <a:ext cx="10905066" cy="31352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149500-204A-43E2-BDFD-5729450FF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23866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EEAC5E1-8905-49FF-81DE-1438B6334E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099" y="643467"/>
            <a:ext cx="977380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149500-204A-43E2-BDFD-5729450FF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09639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17B89CB-8E68-495B-9588-360DD57E95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149500-204A-43E2-BDFD-5729450FF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1268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CC470E-209E-45F3-BAC5-28EEE97EEB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149500-204A-43E2-BDFD-5729450FF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83713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34DA093-44C0-4B10-BE10-5E070B2380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149500-204A-43E2-BDFD-5729450FF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21326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038B7E-66EB-4096-8D39-B84DB64BB2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61397"/>
            <a:ext cx="10905066" cy="31352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149500-204A-43E2-BDFD-5729450FF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3134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AAB24F-1737-42DF-BF1F-F353F9C809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149500-204A-43E2-BDFD-5729450FF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28447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6A7CCF-20DF-4E12-8E0A-672130C11A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149500-204A-43E2-BDFD-5729450FF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0533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6347F08-49FF-4503-A99C-5EA946C8C4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149500-204A-43E2-BDFD-5729450FF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12833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0622A92-B778-4129-A796-5803F296BD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149500-204A-43E2-BDFD-5729450FF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10531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3D7130D-38B1-4075-B536-866369C0C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61397"/>
            <a:ext cx="10905066" cy="31352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149500-204A-43E2-BDFD-5729450FF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37834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38CD55E-8C5E-4C8F-9943-64CD6D483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099" y="643467"/>
            <a:ext cx="977380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149500-204A-43E2-BDFD-5729450FF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60609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F088010-B7F3-4386-9605-159FCF27A6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149500-204A-43E2-BDFD-5729450FF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35579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03AD09E-07A4-4852-89A4-55B026AD9B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149500-204A-43E2-BDFD-5729450FF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24135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Widescreen</PresentationFormat>
  <Paragraphs>18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2019-09-28T19:50:17Z</dcterms:created>
  <dcterms:modified xsi:type="dcterms:W3CDTF">2019-09-28T19:50:25Z</dcterms:modified>
</cp:coreProperties>
</file>