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CA52F-69B4-4003-92F1-5A548CEE3141}" v="3" dt="2019-10-03T16:53:00.45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AE9E82D-CF93-410C-B583-3987168C8152}"/>
  </pc:docChgLst>
  <pc:docChgLst>
    <pc:chgData name="Sarah Gothard" userId="0e53f415fda5f162" providerId="LiveId" clId="{BAACA52F-69B4-4003-92F1-5A548CEE3141}"/>
    <pc:docChg chg="undo custSel mod modSld">
      <pc:chgData name="Sarah Gothard" userId="0e53f415fda5f162" providerId="LiveId" clId="{BAACA52F-69B4-4003-92F1-5A548CEE3141}" dt="2019-10-03T16:53:14.525" v="14" actId="26606"/>
      <pc:docMkLst>
        <pc:docMk/>
      </pc:docMkLst>
      <pc:sldChg chg="addSp modSp mod setBg">
        <pc:chgData name="Sarah Gothard" userId="0e53f415fda5f162" providerId="LiveId" clId="{BAACA52F-69B4-4003-92F1-5A548CEE3141}" dt="2019-10-03T14:58:15.251" v="0" actId="26606"/>
        <pc:sldMkLst>
          <pc:docMk/>
          <pc:sldMk cId="2211167003" sldId="257"/>
        </pc:sldMkLst>
        <pc:spChg chg="mod ord">
          <ac:chgData name="Sarah Gothard" userId="0e53f415fda5f162" providerId="LiveId" clId="{BAACA52F-69B4-4003-92F1-5A548CEE3141}" dt="2019-10-03T14:58:15.25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BAACA52F-69B4-4003-92F1-5A548CEE3141}" dt="2019-10-03T14:58:15.251" v="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4:58:15.251" v="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BAACA52F-69B4-4003-92F1-5A548CEE3141}" dt="2019-10-03T14:58:15.251" v="0" actId="26606"/>
          <ac:picMkLst>
            <pc:docMk/>
            <pc:sldMk cId="2211167003" sldId="257"/>
            <ac:picMk id="3" creationId="{A05735FD-1C79-4DEC-870E-D22CF938E8F0}"/>
          </ac:picMkLst>
        </pc:picChg>
      </pc:sldChg>
      <pc:sldChg chg="addSp modSp mod setBg">
        <pc:chgData name="Sarah Gothard" userId="0e53f415fda5f162" providerId="LiveId" clId="{BAACA52F-69B4-4003-92F1-5A548CEE3141}" dt="2019-10-03T14:58:17.754" v="1" actId="26606"/>
        <pc:sldMkLst>
          <pc:docMk/>
          <pc:sldMk cId="3415171857" sldId="258"/>
        </pc:sldMkLst>
        <pc:spChg chg="mod ord">
          <ac:chgData name="Sarah Gothard" userId="0e53f415fda5f162" providerId="LiveId" clId="{BAACA52F-69B4-4003-92F1-5A548CEE3141}" dt="2019-10-03T14:58:17.754" v="1" actId="26606"/>
          <ac:spMkLst>
            <pc:docMk/>
            <pc:sldMk cId="3415171857" sldId="258"/>
            <ac:spMk id="2" creationId="{C634662C-8560-48B7-BF58-26555EFD5D36}"/>
          </ac:spMkLst>
        </pc:spChg>
        <pc:spChg chg="add">
          <ac:chgData name="Sarah Gothard" userId="0e53f415fda5f162" providerId="LiveId" clId="{BAACA52F-69B4-4003-92F1-5A548CEE3141}" dt="2019-10-03T14:58:17.754" v="1" actId="26606"/>
          <ac:spMkLst>
            <pc:docMk/>
            <pc:sldMk cId="3415171857" sldId="258"/>
            <ac:spMk id="9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4:58:17.754" v="1" actId="26606"/>
          <ac:spMkLst>
            <pc:docMk/>
            <pc:sldMk cId="3415171857" sldId="258"/>
            <ac:spMk id="11" creationId="{36A476B5-55AD-43A1-B1FB-5AC76B54F0A0}"/>
          </ac:spMkLst>
        </pc:spChg>
        <pc:picChg chg="mod">
          <ac:chgData name="Sarah Gothard" userId="0e53f415fda5f162" providerId="LiveId" clId="{BAACA52F-69B4-4003-92F1-5A548CEE3141}" dt="2019-10-03T14:58:17.754" v="1" actId="26606"/>
          <ac:picMkLst>
            <pc:docMk/>
            <pc:sldMk cId="3415171857" sldId="258"/>
            <ac:picMk id="4" creationId="{03C688EB-3357-4060-A8A4-E86962267BFF}"/>
          </ac:picMkLst>
        </pc:picChg>
      </pc:sldChg>
      <pc:sldChg chg="addSp delSp modSp mod setBg">
        <pc:chgData name="Sarah Gothard" userId="0e53f415fda5f162" providerId="LiveId" clId="{BAACA52F-69B4-4003-92F1-5A548CEE3141}" dt="2019-10-03T16:52:11.692" v="6" actId="26606"/>
        <pc:sldMkLst>
          <pc:docMk/>
          <pc:sldMk cId="3666812853" sldId="259"/>
        </pc:sldMkLst>
        <pc:spChg chg="mod ord">
          <ac:chgData name="Sarah Gothard" userId="0e53f415fda5f162" providerId="LiveId" clId="{BAACA52F-69B4-4003-92F1-5A548CEE3141}" dt="2019-10-03T16:52:11.692" v="6" actId="26606"/>
          <ac:spMkLst>
            <pc:docMk/>
            <pc:sldMk cId="3666812853" sldId="259"/>
            <ac:spMk id="2" creationId="{1C1207B4-769A-453F-8B99-232026B00AB6}"/>
          </ac:spMkLst>
        </pc:spChg>
        <pc:spChg chg="add">
          <ac:chgData name="Sarah Gothard" userId="0e53f415fda5f162" providerId="LiveId" clId="{BAACA52F-69B4-4003-92F1-5A548CEE3141}" dt="2019-10-03T16:52:11.692" v="6" actId="26606"/>
          <ac:spMkLst>
            <pc:docMk/>
            <pc:sldMk cId="3666812853" sldId="259"/>
            <ac:spMk id="8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6:52:11.692" v="6" actId="26606"/>
          <ac:spMkLst>
            <pc:docMk/>
            <pc:sldMk cId="3666812853" sldId="259"/>
            <ac:spMk id="10" creationId="{36A476B5-55AD-43A1-B1FB-5AC76B54F0A0}"/>
          </ac:spMkLst>
        </pc:spChg>
        <pc:picChg chg="add mod">
          <ac:chgData name="Sarah Gothard" userId="0e53f415fda5f162" providerId="LiveId" clId="{BAACA52F-69B4-4003-92F1-5A548CEE3141}" dt="2019-10-03T16:52:11.692" v="6" actId="26606"/>
          <ac:picMkLst>
            <pc:docMk/>
            <pc:sldMk cId="3666812853" sldId="259"/>
            <ac:picMk id="3" creationId="{29814CF1-63D3-4E24-AA91-EF20065CAC68}"/>
          </ac:picMkLst>
        </pc:picChg>
        <pc:picChg chg="del">
          <ac:chgData name="Sarah Gothard" userId="0e53f415fda5f162" providerId="LiveId" clId="{BAACA52F-69B4-4003-92F1-5A548CEE3141}" dt="2019-10-03T16:52:06.519" v="4" actId="478"/>
          <ac:picMkLst>
            <pc:docMk/>
            <pc:sldMk cId="3666812853" sldId="259"/>
            <ac:picMk id="5" creationId="{B11A6D1E-7C4C-4E62-9515-8F91390BAEFC}"/>
          </ac:picMkLst>
        </pc:picChg>
        <pc:picChg chg="add del">
          <ac:chgData name="Sarah Gothard" userId="0e53f415fda5f162" providerId="LiveId" clId="{BAACA52F-69B4-4003-92F1-5A548CEE3141}" dt="2019-10-03T16:52:06.519" v="4" actId="478"/>
          <ac:picMkLst>
            <pc:docMk/>
            <pc:sldMk cId="3666812853" sldId="259"/>
            <ac:picMk id="6" creationId="{AE17A422-E153-4B52-A2B1-4436EBE605D3}"/>
          </ac:picMkLst>
        </pc:picChg>
      </pc:sldChg>
      <pc:sldChg chg="addSp modSp mod setBg">
        <pc:chgData name="Sarah Gothard" userId="0e53f415fda5f162" providerId="LiveId" clId="{BAACA52F-69B4-4003-92F1-5A548CEE3141}" dt="2019-10-03T16:52:44.982" v="7" actId="26606"/>
        <pc:sldMkLst>
          <pc:docMk/>
          <pc:sldMk cId="1845641491" sldId="260"/>
        </pc:sldMkLst>
        <pc:spChg chg="mod ord">
          <ac:chgData name="Sarah Gothard" userId="0e53f415fda5f162" providerId="LiveId" clId="{BAACA52F-69B4-4003-92F1-5A548CEE3141}" dt="2019-10-03T16:52:44.982" v="7" actId="26606"/>
          <ac:spMkLst>
            <pc:docMk/>
            <pc:sldMk cId="1845641491" sldId="260"/>
            <ac:spMk id="2" creationId="{770E4258-3D5F-43F8-9B8D-32025456BA24}"/>
          </ac:spMkLst>
        </pc:spChg>
        <pc:spChg chg="add">
          <ac:chgData name="Sarah Gothard" userId="0e53f415fda5f162" providerId="LiveId" clId="{BAACA52F-69B4-4003-92F1-5A548CEE3141}" dt="2019-10-03T16:52:44.982" v="7" actId="26606"/>
          <ac:spMkLst>
            <pc:docMk/>
            <pc:sldMk cId="1845641491" sldId="260"/>
            <ac:spMk id="9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6:52:44.982" v="7" actId="26606"/>
          <ac:spMkLst>
            <pc:docMk/>
            <pc:sldMk cId="1845641491" sldId="260"/>
            <ac:spMk id="11" creationId="{36A476B5-55AD-43A1-B1FB-5AC76B54F0A0}"/>
          </ac:spMkLst>
        </pc:spChg>
        <pc:picChg chg="mod">
          <ac:chgData name="Sarah Gothard" userId="0e53f415fda5f162" providerId="LiveId" clId="{BAACA52F-69B4-4003-92F1-5A548CEE3141}" dt="2019-10-03T16:52:44.982" v="7" actId="26606"/>
          <ac:picMkLst>
            <pc:docMk/>
            <pc:sldMk cId="1845641491" sldId="260"/>
            <ac:picMk id="4" creationId="{C18F016E-23D8-4F7C-A2E9-B18D0413B77C}"/>
          </ac:picMkLst>
        </pc:picChg>
      </pc:sldChg>
      <pc:sldChg chg="addSp modSp mod setBg">
        <pc:chgData name="Sarah Gothard" userId="0e53f415fda5f162" providerId="LiveId" clId="{BAACA52F-69B4-4003-92F1-5A548CEE3141}" dt="2019-10-03T16:52:48.723" v="8" actId="26606"/>
        <pc:sldMkLst>
          <pc:docMk/>
          <pc:sldMk cId="3051801411" sldId="261"/>
        </pc:sldMkLst>
        <pc:spChg chg="mod ord">
          <ac:chgData name="Sarah Gothard" userId="0e53f415fda5f162" providerId="LiveId" clId="{BAACA52F-69B4-4003-92F1-5A548CEE3141}" dt="2019-10-03T16:52:48.723" v="8" actId="26606"/>
          <ac:spMkLst>
            <pc:docMk/>
            <pc:sldMk cId="3051801411" sldId="261"/>
            <ac:spMk id="2" creationId="{1F3335E9-8317-4615-B0FA-2425AF11B43D}"/>
          </ac:spMkLst>
        </pc:spChg>
        <pc:spChg chg="add">
          <ac:chgData name="Sarah Gothard" userId="0e53f415fda5f162" providerId="LiveId" clId="{BAACA52F-69B4-4003-92F1-5A548CEE3141}" dt="2019-10-03T16:52:48.723" v="8" actId="26606"/>
          <ac:spMkLst>
            <pc:docMk/>
            <pc:sldMk cId="3051801411" sldId="261"/>
            <ac:spMk id="9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6:52:48.723" v="8" actId="26606"/>
          <ac:spMkLst>
            <pc:docMk/>
            <pc:sldMk cId="3051801411" sldId="261"/>
            <ac:spMk id="11" creationId="{36A476B5-55AD-43A1-B1FB-5AC76B54F0A0}"/>
          </ac:spMkLst>
        </pc:spChg>
        <pc:picChg chg="mod">
          <ac:chgData name="Sarah Gothard" userId="0e53f415fda5f162" providerId="LiveId" clId="{BAACA52F-69B4-4003-92F1-5A548CEE3141}" dt="2019-10-03T16:52:48.723" v="8" actId="26606"/>
          <ac:picMkLst>
            <pc:docMk/>
            <pc:sldMk cId="3051801411" sldId="261"/>
            <ac:picMk id="4" creationId="{56F862E6-6D57-4AE1-BF7B-5B4CE065F778}"/>
          </ac:picMkLst>
        </pc:picChg>
      </pc:sldChg>
      <pc:sldChg chg="addSp delSp modSp mod setBg">
        <pc:chgData name="Sarah Gothard" userId="0e53f415fda5f162" providerId="LiveId" clId="{BAACA52F-69B4-4003-92F1-5A548CEE3141}" dt="2019-10-03T16:53:02.154" v="13" actId="26606"/>
        <pc:sldMkLst>
          <pc:docMk/>
          <pc:sldMk cId="2198702425" sldId="262"/>
        </pc:sldMkLst>
        <pc:spChg chg="mod ord">
          <ac:chgData name="Sarah Gothard" userId="0e53f415fda5f162" providerId="LiveId" clId="{BAACA52F-69B4-4003-92F1-5A548CEE3141}" dt="2019-10-03T16:53:02.154" v="13" actId="26606"/>
          <ac:spMkLst>
            <pc:docMk/>
            <pc:sldMk cId="2198702425" sldId="262"/>
            <ac:spMk id="2" creationId="{8972F3C7-0EDF-4E5B-BAFA-D80ABF1188F0}"/>
          </ac:spMkLst>
        </pc:spChg>
        <pc:spChg chg="add">
          <ac:chgData name="Sarah Gothard" userId="0e53f415fda5f162" providerId="LiveId" clId="{BAACA52F-69B4-4003-92F1-5A548CEE3141}" dt="2019-10-03T16:53:02.154" v="13" actId="26606"/>
          <ac:spMkLst>
            <pc:docMk/>
            <pc:sldMk cId="2198702425" sldId="262"/>
            <ac:spMk id="8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6:53:02.154" v="13" actId="26606"/>
          <ac:spMkLst>
            <pc:docMk/>
            <pc:sldMk cId="2198702425" sldId="262"/>
            <ac:spMk id="10" creationId="{36A476B5-55AD-43A1-B1FB-5AC76B54F0A0}"/>
          </ac:spMkLst>
        </pc:spChg>
        <pc:picChg chg="add mod">
          <ac:chgData name="Sarah Gothard" userId="0e53f415fda5f162" providerId="LiveId" clId="{BAACA52F-69B4-4003-92F1-5A548CEE3141}" dt="2019-10-03T16:53:02.154" v="13" actId="26606"/>
          <ac:picMkLst>
            <pc:docMk/>
            <pc:sldMk cId="2198702425" sldId="262"/>
            <ac:picMk id="3" creationId="{E2928F0E-19A5-41B5-9551-0CB9EDCA1C5E}"/>
          </ac:picMkLst>
        </pc:picChg>
        <pc:picChg chg="del mod">
          <ac:chgData name="Sarah Gothard" userId="0e53f415fda5f162" providerId="LiveId" clId="{BAACA52F-69B4-4003-92F1-5A548CEE3141}" dt="2019-10-03T16:52:55.972" v="11"/>
          <ac:picMkLst>
            <pc:docMk/>
            <pc:sldMk cId="2198702425" sldId="262"/>
            <ac:picMk id="5" creationId="{7BE7BC37-8384-40BE-971E-B66A55AAE821}"/>
          </ac:picMkLst>
        </pc:picChg>
        <pc:picChg chg="del">
          <ac:chgData name="Sarah Gothard" userId="0e53f415fda5f162" providerId="LiveId" clId="{BAACA52F-69B4-4003-92F1-5A548CEE3141}" dt="2019-10-03T16:52:55.972" v="11"/>
          <ac:picMkLst>
            <pc:docMk/>
            <pc:sldMk cId="2198702425" sldId="262"/>
            <ac:picMk id="6" creationId="{046859E6-D814-431A-9EC0-F1F24AB1010E}"/>
          </ac:picMkLst>
        </pc:picChg>
      </pc:sldChg>
      <pc:sldChg chg="addSp modSp mod setBg">
        <pc:chgData name="Sarah Gothard" userId="0e53f415fda5f162" providerId="LiveId" clId="{BAACA52F-69B4-4003-92F1-5A548CEE3141}" dt="2019-10-03T16:53:14.525" v="14" actId="26606"/>
        <pc:sldMkLst>
          <pc:docMk/>
          <pc:sldMk cId="320682487" sldId="263"/>
        </pc:sldMkLst>
        <pc:spChg chg="mod ord">
          <ac:chgData name="Sarah Gothard" userId="0e53f415fda5f162" providerId="LiveId" clId="{BAACA52F-69B4-4003-92F1-5A548CEE3141}" dt="2019-10-03T16:53:14.525" v="14" actId="26606"/>
          <ac:spMkLst>
            <pc:docMk/>
            <pc:sldMk cId="320682487" sldId="263"/>
            <ac:spMk id="2" creationId="{97CE56E1-A39E-4F69-ACA3-92616FCD7C8B}"/>
          </ac:spMkLst>
        </pc:spChg>
        <pc:spChg chg="add">
          <ac:chgData name="Sarah Gothard" userId="0e53f415fda5f162" providerId="LiveId" clId="{BAACA52F-69B4-4003-92F1-5A548CEE3141}" dt="2019-10-03T16:53:14.525" v="14" actId="26606"/>
          <ac:spMkLst>
            <pc:docMk/>
            <pc:sldMk cId="320682487" sldId="263"/>
            <ac:spMk id="9" creationId="{559E787A-A567-464A-BB9E-E9B95AA41E40}"/>
          </ac:spMkLst>
        </pc:spChg>
        <pc:spChg chg="add">
          <ac:chgData name="Sarah Gothard" userId="0e53f415fda5f162" providerId="LiveId" clId="{BAACA52F-69B4-4003-92F1-5A548CEE3141}" dt="2019-10-03T16:53:14.525" v="14" actId="26606"/>
          <ac:spMkLst>
            <pc:docMk/>
            <pc:sldMk cId="320682487" sldId="263"/>
            <ac:spMk id="11" creationId="{36A476B5-55AD-43A1-B1FB-5AC76B54F0A0}"/>
          </ac:spMkLst>
        </pc:spChg>
        <pc:picChg chg="mod">
          <ac:chgData name="Sarah Gothard" userId="0e53f415fda5f162" providerId="LiveId" clId="{BAACA52F-69B4-4003-92F1-5A548CEE3141}" dt="2019-10-03T16:53:14.525" v="14" actId="26606"/>
          <ac:picMkLst>
            <pc:docMk/>
            <pc:sldMk cId="320682487" sldId="263"/>
            <ac:picMk id="4" creationId="{D46ED722-A4D8-4464-A03B-BE4037711BAE}"/>
          </ac:picMkLst>
        </pc:picChg>
      </pc:sldChg>
    </pc:docChg>
  </pc:docChgLst>
  <pc:docChgLst>
    <pc:chgData name="Sarah Gothard" userId="0e53f415fda5f162" providerId="LiveId" clId="{C8FEE14F-40A3-4E84-BC38-166617C3896E}"/>
  </pc:docChgLst>
  <pc:docChgLst>
    <pc:chgData name="Sarah Gothard" userId="0e53f415fda5f162" providerId="LiveId" clId="{BAEF04CF-CC41-468E-A75A-B3E1B10EC16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7611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26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67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4131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9795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259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786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2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4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70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7782" y="6584316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6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06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735FD-1C79-4DEC-870E-D22CF938E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324862"/>
            <a:ext cx="10905066" cy="22082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688EB-3357-4060-A8A4-E8696226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4662C-8560-48B7-BF58-26555EFD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151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14CF1-63D3-4E24-AA91-EF20065C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207B4-769A-453F-8B99-232026B0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681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F016E-23D8-4F7C-A2E9-B18D0413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E4258-3D5F-43F8-9B8D-32025456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4564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862E6-6D57-4AE1-BF7B-5B4CE065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335E9-8317-4615-B0FA-2425AF11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180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28F0E-19A5-41B5-9551-0CB9EDCA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72F3C7-0EDF-4E5B-BAFA-D80ABF11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870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ED722-A4D8-4464-A03B-BE4037711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CE56E1-A39E-4F69-ACA3-92616FCD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68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2019-10-03T16:53:14Z</dcterms:created>
  <dcterms:modified xsi:type="dcterms:W3CDTF">2019-10-03T16:53:19Z</dcterms:modified>
</cp:coreProperties>
</file>