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E10DB0-6856-4DB8-ACD0-8290E8419B50}" v="2" dt="2022-01-01T11:46:46.9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5" d="100"/>
          <a:sy n="65" d="100"/>
        </p:scale>
        <p:origin x="93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21E10DB0-6856-4DB8-ACD0-8290E8419B50}"/>
    <pc:docChg chg="custSel addSld delSld modSld">
      <pc:chgData name="Sarah Gothard" userId="0e53f415fda5f162" providerId="LiveId" clId="{21E10DB0-6856-4DB8-ACD0-8290E8419B50}" dt="2021-11-28T01:20:26.090" v="38" actId="26606"/>
      <pc:docMkLst>
        <pc:docMk/>
      </pc:docMkLst>
      <pc:sldChg chg="addSp delSp modSp mod">
        <pc:chgData name="Sarah Gothard" userId="0e53f415fda5f162" providerId="LiveId" clId="{21E10DB0-6856-4DB8-ACD0-8290E8419B50}" dt="2021-11-28T00:42:58.482" v="7" actId="27614"/>
        <pc:sldMkLst>
          <pc:docMk/>
          <pc:sldMk cId="806788547" sldId="256"/>
        </pc:sldMkLst>
        <pc:spChg chg="ord">
          <ac:chgData name="Sarah Gothard" userId="0e53f415fda5f162" providerId="LiveId" clId="{21E10DB0-6856-4DB8-ACD0-8290E8419B50}" dt="2021-11-28T00:42:56.413" v="6" actId="26606"/>
          <ac:spMkLst>
            <pc:docMk/>
            <pc:sldMk cId="806788547" sldId="256"/>
            <ac:spMk id="4" creationId="{6B9EE853-79E8-4548-B7E3-1647DD40572D}"/>
          </ac:spMkLst>
        </pc:spChg>
        <pc:spChg chg="del">
          <ac:chgData name="Sarah Gothard" userId="0e53f415fda5f162" providerId="LiveId" clId="{21E10DB0-6856-4DB8-ACD0-8290E8419B50}" dt="2021-11-28T00:42:56.413" v="6" actId="26606"/>
          <ac:spMkLst>
            <pc:docMk/>
            <pc:sldMk cId="806788547" sldId="256"/>
            <ac:spMk id="53" creationId="{32BC26D8-82FB-445E-AA49-62A77D7C1EE0}"/>
          </ac:spMkLst>
        </pc:spChg>
        <pc:spChg chg="del">
          <ac:chgData name="Sarah Gothard" userId="0e53f415fda5f162" providerId="LiveId" clId="{21E10DB0-6856-4DB8-ACD0-8290E8419B50}" dt="2021-11-28T00:42:56.413" v="6" actId="26606"/>
          <ac:spMkLst>
            <pc:docMk/>
            <pc:sldMk cId="806788547" sldId="256"/>
            <ac:spMk id="55" creationId="{CB44330D-EA18-4254-AA95-EB49948539B8}"/>
          </ac:spMkLst>
        </pc:spChg>
        <pc:spChg chg="add">
          <ac:chgData name="Sarah Gothard" userId="0e53f415fda5f162" providerId="LiveId" clId="{21E10DB0-6856-4DB8-ACD0-8290E8419B50}" dt="2021-11-28T00:42:56.413" v="6" actId="26606"/>
          <ac:spMkLst>
            <pc:docMk/>
            <pc:sldMk cId="806788547" sldId="256"/>
            <ac:spMk id="60" creationId="{32BC26D8-82FB-445E-AA49-62A77D7C1EE0}"/>
          </ac:spMkLst>
        </pc:spChg>
        <pc:spChg chg="add">
          <ac:chgData name="Sarah Gothard" userId="0e53f415fda5f162" providerId="LiveId" clId="{21E10DB0-6856-4DB8-ACD0-8290E8419B50}" dt="2021-11-28T00:42:56.413" v="6" actId="26606"/>
          <ac:spMkLst>
            <pc:docMk/>
            <pc:sldMk cId="806788547" sldId="256"/>
            <ac:spMk id="62" creationId="{CB44330D-EA18-4254-AA95-EB49948539B8}"/>
          </ac:spMkLst>
        </pc:spChg>
        <pc:picChg chg="add mod">
          <ac:chgData name="Sarah Gothard" userId="0e53f415fda5f162" providerId="LiveId" clId="{21E10DB0-6856-4DB8-ACD0-8290E8419B50}" dt="2021-11-28T00:42:58.482" v="7" actId="27614"/>
          <ac:picMkLst>
            <pc:docMk/>
            <pc:sldMk cId="806788547" sldId="256"/>
            <ac:picMk id="3" creationId="{D30132ED-543D-4402-A0F1-6A345B148A31}"/>
          </ac:picMkLst>
        </pc:picChg>
        <pc:picChg chg="del">
          <ac:chgData name="Sarah Gothard" userId="0e53f415fda5f162" providerId="LiveId" clId="{21E10DB0-6856-4DB8-ACD0-8290E8419B50}" dt="2021-11-28T00:41:56.611" v="0" actId="478"/>
          <ac:picMkLst>
            <pc:docMk/>
            <pc:sldMk cId="806788547" sldId="256"/>
            <ac:picMk id="11" creationId="{586E86A2-DEE1-4BB9-A90A-863EE9E93821}"/>
          </ac:picMkLst>
        </pc:picChg>
      </pc:sldChg>
      <pc:sldChg chg="addSp delSp modSp mod">
        <pc:chgData name="Sarah Gothard" userId="0e53f415fda5f162" providerId="LiveId" clId="{21E10DB0-6856-4DB8-ACD0-8290E8419B50}" dt="2021-11-28T00:43:17.154" v="11" actId="27614"/>
        <pc:sldMkLst>
          <pc:docMk/>
          <pc:sldMk cId="1843701223" sldId="257"/>
        </pc:sldMkLst>
        <pc:spChg chg="ord">
          <ac:chgData name="Sarah Gothard" userId="0e53f415fda5f162" providerId="LiveId" clId="{21E10DB0-6856-4DB8-ACD0-8290E8419B50}" dt="2021-11-28T00:43:15.146" v="9" actId="26606"/>
          <ac:spMkLst>
            <pc:docMk/>
            <pc:sldMk cId="1843701223" sldId="257"/>
            <ac:spMk id="4" creationId="{1E45741D-DD30-4AEA-B08F-2C8441394B5E}"/>
          </ac:spMkLst>
        </pc:spChg>
        <pc:spChg chg="del">
          <ac:chgData name="Sarah Gothard" userId="0e53f415fda5f162" providerId="LiveId" clId="{21E10DB0-6856-4DB8-ACD0-8290E8419B50}" dt="2021-11-28T00:43:15.146" v="9" actId="26606"/>
          <ac:spMkLst>
            <pc:docMk/>
            <pc:sldMk cId="1843701223" sldId="257"/>
            <ac:spMk id="55" creationId="{32BC26D8-82FB-445E-AA49-62A77D7C1EE0}"/>
          </ac:spMkLst>
        </pc:spChg>
        <pc:spChg chg="del">
          <ac:chgData name="Sarah Gothard" userId="0e53f415fda5f162" providerId="LiveId" clId="{21E10DB0-6856-4DB8-ACD0-8290E8419B50}" dt="2021-11-28T00:43:15.146" v="9" actId="26606"/>
          <ac:spMkLst>
            <pc:docMk/>
            <pc:sldMk cId="1843701223" sldId="257"/>
            <ac:spMk id="57" creationId="{CB44330D-EA18-4254-AA95-EB49948539B8}"/>
          </ac:spMkLst>
        </pc:spChg>
        <pc:spChg chg="add">
          <ac:chgData name="Sarah Gothard" userId="0e53f415fda5f162" providerId="LiveId" clId="{21E10DB0-6856-4DB8-ACD0-8290E8419B50}" dt="2021-11-28T00:43:15.146" v="9" actId="26606"/>
          <ac:spMkLst>
            <pc:docMk/>
            <pc:sldMk cId="1843701223" sldId="257"/>
            <ac:spMk id="62" creationId="{32BC26D8-82FB-445E-AA49-62A77D7C1EE0}"/>
          </ac:spMkLst>
        </pc:spChg>
        <pc:spChg chg="add">
          <ac:chgData name="Sarah Gothard" userId="0e53f415fda5f162" providerId="LiveId" clId="{21E10DB0-6856-4DB8-ACD0-8290E8419B50}" dt="2021-11-28T00:43:15.146" v="9" actId="26606"/>
          <ac:spMkLst>
            <pc:docMk/>
            <pc:sldMk cId="1843701223" sldId="257"/>
            <ac:spMk id="64" creationId="{CB44330D-EA18-4254-AA95-EB49948539B8}"/>
          </ac:spMkLst>
        </pc:spChg>
        <pc:picChg chg="add mod">
          <ac:chgData name="Sarah Gothard" userId="0e53f415fda5f162" providerId="LiveId" clId="{21E10DB0-6856-4DB8-ACD0-8290E8419B50}" dt="2021-11-28T00:43:17.154" v="11" actId="27614"/>
          <ac:picMkLst>
            <pc:docMk/>
            <pc:sldMk cId="1843701223" sldId="257"/>
            <ac:picMk id="3" creationId="{9A0D919D-159E-4FED-A7ED-068738D72225}"/>
          </ac:picMkLst>
        </pc:picChg>
        <pc:picChg chg="del">
          <ac:chgData name="Sarah Gothard" userId="0e53f415fda5f162" providerId="LiveId" clId="{21E10DB0-6856-4DB8-ACD0-8290E8419B50}" dt="2021-11-28T00:42:18.712" v="1" actId="478"/>
          <ac:picMkLst>
            <pc:docMk/>
            <pc:sldMk cId="1843701223" sldId="257"/>
            <ac:picMk id="7" creationId="{D1DB1CE7-A49D-43CB-8AF5-3352E341C489}"/>
          </ac:picMkLst>
        </pc:picChg>
      </pc:sldChg>
      <pc:sldChg chg="addSp delSp modSp new mod setBg">
        <pc:chgData name="Sarah Gothard" userId="0e53f415fda5f162" providerId="LiveId" clId="{21E10DB0-6856-4DB8-ACD0-8290E8419B50}" dt="2021-11-28T00:43:38.653" v="14" actId="27614"/>
        <pc:sldMkLst>
          <pc:docMk/>
          <pc:sldMk cId="1352806007" sldId="258"/>
        </pc:sldMkLst>
        <pc:spChg chg="del">
          <ac:chgData name="Sarah Gothard" userId="0e53f415fda5f162" providerId="LiveId" clId="{21E10DB0-6856-4DB8-ACD0-8290E8419B50}" dt="2021-11-28T00:43:37.095" v="13" actId="26606"/>
          <ac:spMkLst>
            <pc:docMk/>
            <pc:sldMk cId="1352806007" sldId="258"/>
            <ac:spMk id="2" creationId="{45FFE8CE-04AF-4FEC-8721-26980F45E573}"/>
          </ac:spMkLst>
        </pc:spChg>
        <pc:spChg chg="del">
          <ac:chgData name="Sarah Gothard" userId="0e53f415fda5f162" providerId="LiveId" clId="{21E10DB0-6856-4DB8-ACD0-8290E8419B50}" dt="2021-11-28T00:43:37.095" v="13" actId="26606"/>
          <ac:spMkLst>
            <pc:docMk/>
            <pc:sldMk cId="1352806007" sldId="258"/>
            <ac:spMk id="3" creationId="{02D68B70-55D2-4BBD-B734-74DC6E48320A}"/>
          </ac:spMkLst>
        </pc:spChg>
        <pc:spChg chg="mod ord">
          <ac:chgData name="Sarah Gothard" userId="0e53f415fda5f162" providerId="LiveId" clId="{21E10DB0-6856-4DB8-ACD0-8290E8419B50}" dt="2021-11-28T00:43:37.095" v="13" actId="26606"/>
          <ac:spMkLst>
            <pc:docMk/>
            <pc:sldMk cId="1352806007" sldId="258"/>
            <ac:spMk id="4" creationId="{509C2652-2D1E-49AF-A06A-2CA43768519D}"/>
          </ac:spMkLst>
        </pc:spChg>
        <pc:spChg chg="add">
          <ac:chgData name="Sarah Gothard" userId="0e53f415fda5f162" providerId="LiveId" clId="{21E10DB0-6856-4DB8-ACD0-8290E8419B50}" dt="2021-11-28T00:43:37.095" v="13" actId="26606"/>
          <ac:spMkLst>
            <pc:docMk/>
            <pc:sldMk cId="1352806007" sldId="258"/>
            <ac:spMk id="11" creationId="{32BC26D8-82FB-445E-AA49-62A77D7C1EE0}"/>
          </ac:spMkLst>
        </pc:spChg>
        <pc:spChg chg="add">
          <ac:chgData name="Sarah Gothard" userId="0e53f415fda5f162" providerId="LiveId" clId="{21E10DB0-6856-4DB8-ACD0-8290E8419B50}" dt="2021-11-28T00:43:37.095" v="13" actId="26606"/>
          <ac:spMkLst>
            <pc:docMk/>
            <pc:sldMk cId="1352806007" sldId="258"/>
            <ac:spMk id="13" creationId="{CB44330D-EA18-4254-AA95-EB49948539B8}"/>
          </ac:spMkLst>
        </pc:spChg>
        <pc:picChg chg="add mod">
          <ac:chgData name="Sarah Gothard" userId="0e53f415fda5f162" providerId="LiveId" clId="{21E10DB0-6856-4DB8-ACD0-8290E8419B50}" dt="2021-11-28T00:43:38.653" v="14" actId="27614"/>
          <ac:picMkLst>
            <pc:docMk/>
            <pc:sldMk cId="1352806007" sldId="258"/>
            <ac:picMk id="6" creationId="{6AA801BB-6994-450A-AB10-DB43451CE7D9}"/>
          </ac:picMkLst>
        </pc:picChg>
      </pc:sldChg>
      <pc:sldChg chg="del">
        <pc:chgData name="Sarah Gothard" userId="0e53f415fda5f162" providerId="LiveId" clId="{21E10DB0-6856-4DB8-ACD0-8290E8419B50}" dt="2021-11-28T00:42:26.054" v="4" actId="47"/>
        <pc:sldMkLst>
          <pc:docMk/>
          <pc:sldMk cId="2800863427" sldId="258"/>
        </pc:sldMkLst>
      </pc:sldChg>
      <pc:sldChg chg="addSp delSp modSp new mod setBg">
        <pc:chgData name="Sarah Gothard" userId="0e53f415fda5f162" providerId="LiveId" clId="{21E10DB0-6856-4DB8-ACD0-8290E8419B50}" dt="2021-11-28T00:45:24.824" v="20" actId="27614"/>
        <pc:sldMkLst>
          <pc:docMk/>
          <pc:sldMk cId="301250840" sldId="259"/>
        </pc:sldMkLst>
        <pc:spChg chg="del">
          <ac:chgData name="Sarah Gothard" userId="0e53f415fda5f162" providerId="LiveId" clId="{21E10DB0-6856-4DB8-ACD0-8290E8419B50}" dt="2021-11-28T00:45:08.717" v="17" actId="26606"/>
          <ac:spMkLst>
            <pc:docMk/>
            <pc:sldMk cId="301250840" sldId="259"/>
            <ac:spMk id="2" creationId="{D8D2C49D-6196-4E1C-B3F8-729395F08D26}"/>
          </ac:spMkLst>
        </pc:spChg>
        <pc:spChg chg="del">
          <ac:chgData name="Sarah Gothard" userId="0e53f415fda5f162" providerId="LiveId" clId="{21E10DB0-6856-4DB8-ACD0-8290E8419B50}" dt="2021-11-28T00:45:08.717" v="17" actId="26606"/>
          <ac:spMkLst>
            <pc:docMk/>
            <pc:sldMk cId="301250840" sldId="259"/>
            <ac:spMk id="3" creationId="{B8CC567A-E7AB-46F6-BAEA-760F22F35B7A}"/>
          </ac:spMkLst>
        </pc:spChg>
        <pc:spChg chg="mod ord">
          <ac:chgData name="Sarah Gothard" userId="0e53f415fda5f162" providerId="LiveId" clId="{21E10DB0-6856-4DB8-ACD0-8290E8419B50}" dt="2021-11-28T00:45:08.717" v="17" actId="26606"/>
          <ac:spMkLst>
            <pc:docMk/>
            <pc:sldMk cId="301250840" sldId="259"/>
            <ac:spMk id="4" creationId="{AABF139A-116F-4238-8104-2E9492593A04}"/>
          </ac:spMkLst>
        </pc:spChg>
        <pc:spChg chg="add">
          <ac:chgData name="Sarah Gothard" userId="0e53f415fda5f162" providerId="LiveId" clId="{21E10DB0-6856-4DB8-ACD0-8290E8419B50}" dt="2021-11-28T00:45:08.717" v="17" actId="26606"/>
          <ac:spMkLst>
            <pc:docMk/>
            <pc:sldMk cId="301250840" sldId="259"/>
            <ac:spMk id="11" creationId="{32BC26D8-82FB-445E-AA49-62A77D7C1EE0}"/>
          </ac:spMkLst>
        </pc:spChg>
        <pc:spChg chg="add">
          <ac:chgData name="Sarah Gothard" userId="0e53f415fda5f162" providerId="LiveId" clId="{21E10DB0-6856-4DB8-ACD0-8290E8419B50}" dt="2021-11-28T00:45:08.717" v="17" actId="26606"/>
          <ac:spMkLst>
            <pc:docMk/>
            <pc:sldMk cId="301250840" sldId="259"/>
            <ac:spMk id="13" creationId="{CB44330D-EA18-4254-AA95-EB49948539B8}"/>
          </ac:spMkLst>
        </pc:spChg>
        <pc:picChg chg="add mod">
          <ac:chgData name="Sarah Gothard" userId="0e53f415fda5f162" providerId="LiveId" clId="{21E10DB0-6856-4DB8-ACD0-8290E8419B50}" dt="2021-11-28T00:45:24.824" v="20" actId="27614"/>
          <ac:picMkLst>
            <pc:docMk/>
            <pc:sldMk cId="301250840" sldId="259"/>
            <ac:picMk id="6" creationId="{12E1685F-BC03-4F11-893C-4FC94A3F16D8}"/>
          </ac:picMkLst>
        </pc:picChg>
      </pc:sldChg>
      <pc:sldChg chg="del">
        <pc:chgData name="Sarah Gothard" userId="0e53f415fda5f162" providerId="LiveId" clId="{21E10DB0-6856-4DB8-ACD0-8290E8419B50}" dt="2021-11-28T00:42:24.316" v="3" actId="47"/>
        <pc:sldMkLst>
          <pc:docMk/>
          <pc:sldMk cId="3890354244" sldId="259"/>
        </pc:sldMkLst>
      </pc:sldChg>
      <pc:sldChg chg="addSp delSp modSp new mod setBg">
        <pc:chgData name="Sarah Gothard" userId="0e53f415fda5f162" providerId="LiveId" clId="{21E10DB0-6856-4DB8-ACD0-8290E8419B50}" dt="2021-11-28T00:45:36.782" v="24" actId="27614"/>
        <pc:sldMkLst>
          <pc:docMk/>
          <pc:sldMk cId="93253451" sldId="260"/>
        </pc:sldMkLst>
        <pc:spChg chg="del">
          <ac:chgData name="Sarah Gothard" userId="0e53f415fda5f162" providerId="LiveId" clId="{21E10DB0-6856-4DB8-ACD0-8290E8419B50}" dt="2021-11-28T00:45:34.634" v="22" actId="26606"/>
          <ac:spMkLst>
            <pc:docMk/>
            <pc:sldMk cId="93253451" sldId="260"/>
            <ac:spMk id="2" creationId="{711B5EFD-FAC5-45CD-992D-6AF3F2D182D6}"/>
          </ac:spMkLst>
        </pc:spChg>
        <pc:spChg chg="del">
          <ac:chgData name="Sarah Gothard" userId="0e53f415fda5f162" providerId="LiveId" clId="{21E10DB0-6856-4DB8-ACD0-8290E8419B50}" dt="2021-11-28T00:45:34.634" v="22" actId="26606"/>
          <ac:spMkLst>
            <pc:docMk/>
            <pc:sldMk cId="93253451" sldId="260"/>
            <ac:spMk id="3" creationId="{BF0345A4-65E7-4189-89F1-4E8EF6566DA2}"/>
          </ac:spMkLst>
        </pc:spChg>
        <pc:spChg chg="mod ord">
          <ac:chgData name="Sarah Gothard" userId="0e53f415fda5f162" providerId="LiveId" clId="{21E10DB0-6856-4DB8-ACD0-8290E8419B50}" dt="2021-11-28T00:45:34.634" v="22" actId="26606"/>
          <ac:spMkLst>
            <pc:docMk/>
            <pc:sldMk cId="93253451" sldId="260"/>
            <ac:spMk id="4" creationId="{E35CD1A0-8CF3-4EF9-B333-9CEE8C3F415D}"/>
          </ac:spMkLst>
        </pc:spChg>
        <pc:spChg chg="add">
          <ac:chgData name="Sarah Gothard" userId="0e53f415fda5f162" providerId="LiveId" clId="{21E10DB0-6856-4DB8-ACD0-8290E8419B50}" dt="2021-11-28T00:45:34.634" v="22" actId="26606"/>
          <ac:spMkLst>
            <pc:docMk/>
            <pc:sldMk cId="93253451" sldId="260"/>
            <ac:spMk id="11" creationId="{32BC26D8-82FB-445E-AA49-62A77D7C1EE0}"/>
          </ac:spMkLst>
        </pc:spChg>
        <pc:spChg chg="add">
          <ac:chgData name="Sarah Gothard" userId="0e53f415fda5f162" providerId="LiveId" clId="{21E10DB0-6856-4DB8-ACD0-8290E8419B50}" dt="2021-11-28T00:45:34.634" v="22" actId="26606"/>
          <ac:spMkLst>
            <pc:docMk/>
            <pc:sldMk cId="93253451" sldId="260"/>
            <ac:spMk id="13" creationId="{CB44330D-EA18-4254-AA95-EB49948539B8}"/>
          </ac:spMkLst>
        </pc:spChg>
        <pc:picChg chg="add mod">
          <ac:chgData name="Sarah Gothard" userId="0e53f415fda5f162" providerId="LiveId" clId="{21E10DB0-6856-4DB8-ACD0-8290E8419B50}" dt="2021-11-28T00:45:36.782" v="24" actId="27614"/>
          <ac:picMkLst>
            <pc:docMk/>
            <pc:sldMk cId="93253451" sldId="260"/>
            <ac:picMk id="6" creationId="{4A67A71C-AE20-4624-9C55-D6D2415905BF}"/>
          </ac:picMkLst>
        </pc:picChg>
      </pc:sldChg>
      <pc:sldChg chg="del">
        <pc:chgData name="Sarah Gothard" userId="0e53f415fda5f162" providerId="LiveId" clId="{21E10DB0-6856-4DB8-ACD0-8290E8419B50}" dt="2021-11-28T00:42:22.675" v="2" actId="47"/>
        <pc:sldMkLst>
          <pc:docMk/>
          <pc:sldMk cId="429692963" sldId="260"/>
        </pc:sldMkLst>
      </pc:sldChg>
      <pc:sldChg chg="addSp delSp modSp new mod setBg">
        <pc:chgData name="Sarah Gothard" userId="0e53f415fda5f162" providerId="LiveId" clId="{21E10DB0-6856-4DB8-ACD0-8290E8419B50}" dt="2021-11-28T01:19:17.790" v="27" actId="27614"/>
        <pc:sldMkLst>
          <pc:docMk/>
          <pc:sldMk cId="3126853695" sldId="261"/>
        </pc:sldMkLst>
        <pc:spChg chg="del">
          <ac:chgData name="Sarah Gothard" userId="0e53f415fda5f162" providerId="LiveId" clId="{21E10DB0-6856-4DB8-ACD0-8290E8419B50}" dt="2021-11-28T00:46:08.915" v="26" actId="26606"/>
          <ac:spMkLst>
            <pc:docMk/>
            <pc:sldMk cId="3126853695" sldId="261"/>
            <ac:spMk id="2" creationId="{78E4A432-1970-421A-937E-5D96A40DE12A}"/>
          </ac:spMkLst>
        </pc:spChg>
        <pc:spChg chg="del">
          <ac:chgData name="Sarah Gothard" userId="0e53f415fda5f162" providerId="LiveId" clId="{21E10DB0-6856-4DB8-ACD0-8290E8419B50}" dt="2021-11-28T00:46:08.915" v="26" actId="26606"/>
          <ac:spMkLst>
            <pc:docMk/>
            <pc:sldMk cId="3126853695" sldId="261"/>
            <ac:spMk id="3" creationId="{A10E1382-18B4-4384-9350-1C28392F8732}"/>
          </ac:spMkLst>
        </pc:spChg>
        <pc:spChg chg="mod ord">
          <ac:chgData name="Sarah Gothard" userId="0e53f415fda5f162" providerId="LiveId" clId="{21E10DB0-6856-4DB8-ACD0-8290E8419B50}" dt="2021-11-28T00:46:08.915" v="26" actId="26606"/>
          <ac:spMkLst>
            <pc:docMk/>
            <pc:sldMk cId="3126853695" sldId="261"/>
            <ac:spMk id="4" creationId="{B6F19F5D-1763-44B8-A0E2-FB886F4EA641}"/>
          </ac:spMkLst>
        </pc:spChg>
        <pc:spChg chg="add">
          <ac:chgData name="Sarah Gothard" userId="0e53f415fda5f162" providerId="LiveId" clId="{21E10DB0-6856-4DB8-ACD0-8290E8419B50}" dt="2021-11-28T00:46:08.915" v="26" actId="26606"/>
          <ac:spMkLst>
            <pc:docMk/>
            <pc:sldMk cId="3126853695" sldId="261"/>
            <ac:spMk id="11" creationId="{32BC26D8-82FB-445E-AA49-62A77D7C1EE0}"/>
          </ac:spMkLst>
        </pc:spChg>
        <pc:spChg chg="add">
          <ac:chgData name="Sarah Gothard" userId="0e53f415fda5f162" providerId="LiveId" clId="{21E10DB0-6856-4DB8-ACD0-8290E8419B50}" dt="2021-11-28T00:46:08.915" v="26" actId="26606"/>
          <ac:spMkLst>
            <pc:docMk/>
            <pc:sldMk cId="3126853695" sldId="261"/>
            <ac:spMk id="13" creationId="{CB44330D-EA18-4254-AA95-EB49948539B8}"/>
          </ac:spMkLst>
        </pc:spChg>
        <pc:picChg chg="add mod">
          <ac:chgData name="Sarah Gothard" userId="0e53f415fda5f162" providerId="LiveId" clId="{21E10DB0-6856-4DB8-ACD0-8290E8419B50}" dt="2021-11-28T01:19:17.790" v="27" actId="27614"/>
          <ac:picMkLst>
            <pc:docMk/>
            <pc:sldMk cId="3126853695" sldId="261"/>
            <ac:picMk id="6" creationId="{6B3651AB-80FF-4E4E-8ED0-732E615E6EA2}"/>
          </ac:picMkLst>
        </pc:picChg>
      </pc:sldChg>
      <pc:sldChg chg="del">
        <pc:chgData name="Sarah Gothard" userId="0e53f415fda5f162" providerId="LiveId" clId="{21E10DB0-6856-4DB8-ACD0-8290E8419B50}" dt="2021-11-28T00:42:22.675" v="2" actId="47"/>
        <pc:sldMkLst>
          <pc:docMk/>
          <pc:sldMk cId="3517432650" sldId="261"/>
        </pc:sldMkLst>
      </pc:sldChg>
      <pc:sldChg chg="del">
        <pc:chgData name="Sarah Gothard" userId="0e53f415fda5f162" providerId="LiveId" clId="{21E10DB0-6856-4DB8-ACD0-8290E8419B50}" dt="2021-11-28T00:42:22.675" v="2" actId="47"/>
        <pc:sldMkLst>
          <pc:docMk/>
          <pc:sldMk cId="1327746468" sldId="262"/>
        </pc:sldMkLst>
      </pc:sldChg>
      <pc:sldChg chg="addSp delSp modSp new mod setBg">
        <pc:chgData name="Sarah Gothard" userId="0e53f415fda5f162" providerId="LiveId" clId="{21E10DB0-6856-4DB8-ACD0-8290E8419B50}" dt="2021-11-28T01:19:48.834" v="31" actId="27614"/>
        <pc:sldMkLst>
          <pc:docMk/>
          <pc:sldMk cId="1474825475" sldId="262"/>
        </pc:sldMkLst>
        <pc:spChg chg="del">
          <ac:chgData name="Sarah Gothard" userId="0e53f415fda5f162" providerId="LiveId" clId="{21E10DB0-6856-4DB8-ACD0-8290E8419B50}" dt="2021-11-28T01:19:22.104" v="30" actId="26606"/>
          <ac:spMkLst>
            <pc:docMk/>
            <pc:sldMk cId="1474825475" sldId="262"/>
            <ac:spMk id="2" creationId="{FDA13F18-B93E-4266-8997-8B1B072E3292}"/>
          </ac:spMkLst>
        </pc:spChg>
        <pc:spChg chg="del">
          <ac:chgData name="Sarah Gothard" userId="0e53f415fda5f162" providerId="LiveId" clId="{21E10DB0-6856-4DB8-ACD0-8290E8419B50}" dt="2021-11-28T01:19:22.104" v="30" actId="26606"/>
          <ac:spMkLst>
            <pc:docMk/>
            <pc:sldMk cId="1474825475" sldId="262"/>
            <ac:spMk id="3" creationId="{2E7A3FBF-2001-4186-8426-163EA3162BE4}"/>
          </ac:spMkLst>
        </pc:spChg>
        <pc:spChg chg="mod ord">
          <ac:chgData name="Sarah Gothard" userId="0e53f415fda5f162" providerId="LiveId" clId="{21E10DB0-6856-4DB8-ACD0-8290E8419B50}" dt="2021-11-28T01:19:22.104" v="30" actId="26606"/>
          <ac:spMkLst>
            <pc:docMk/>
            <pc:sldMk cId="1474825475" sldId="262"/>
            <ac:spMk id="4" creationId="{3B997BAB-ABD2-455D-BAD4-CAD2059BCC42}"/>
          </ac:spMkLst>
        </pc:spChg>
        <pc:spChg chg="add">
          <ac:chgData name="Sarah Gothard" userId="0e53f415fda5f162" providerId="LiveId" clId="{21E10DB0-6856-4DB8-ACD0-8290E8419B50}" dt="2021-11-28T01:19:22.104" v="30" actId="26606"/>
          <ac:spMkLst>
            <pc:docMk/>
            <pc:sldMk cId="1474825475" sldId="262"/>
            <ac:spMk id="11" creationId="{32BC26D8-82FB-445E-AA49-62A77D7C1EE0}"/>
          </ac:spMkLst>
        </pc:spChg>
        <pc:spChg chg="add">
          <ac:chgData name="Sarah Gothard" userId="0e53f415fda5f162" providerId="LiveId" clId="{21E10DB0-6856-4DB8-ACD0-8290E8419B50}" dt="2021-11-28T01:19:22.104" v="30" actId="26606"/>
          <ac:spMkLst>
            <pc:docMk/>
            <pc:sldMk cId="1474825475" sldId="262"/>
            <ac:spMk id="13" creationId="{CB44330D-EA18-4254-AA95-EB49948539B8}"/>
          </ac:spMkLst>
        </pc:spChg>
        <pc:picChg chg="add mod">
          <ac:chgData name="Sarah Gothard" userId="0e53f415fda5f162" providerId="LiveId" clId="{21E10DB0-6856-4DB8-ACD0-8290E8419B50}" dt="2021-11-28T01:19:48.834" v="31" actId="27614"/>
          <ac:picMkLst>
            <pc:docMk/>
            <pc:sldMk cId="1474825475" sldId="262"/>
            <ac:picMk id="6" creationId="{1F04981E-0387-48DB-BE88-A7458A934049}"/>
          </ac:picMkLst>
        </pc:picChg>
      </pc:sldChg>
      <pc:sldChg chg="del">
        <pc:chgData name="Sarah Gothard" userId="0e53f415fda5f162" providerId="LiveId" clId="{21E10DB0-6856-4DB8-ACD0-8290E8419B50}" dt="2021-11-28T00:42:22.675" v="2" actId="47"/>
        <pc:sldMkLst>
          <pc:docMk/>
          <pc:sldMk cId="976231661" sldId="263"/>
        </pc:sldMkLst>
      </pc:sldChg>
      <pc:sldChg chg="addSp delSp modSp new mod setBg">
        <pc:chgData name="Sarah Gothard" userId="0e53f415fda5f162" providerId="LiveId" clId="{21E10DB0-6856-4DB8-ACD0-8290E8419B50}" dt="2021-11-28T01:19:56.697" v="35" actId="27614"/>
        <pc:sldMkLst>
          <pc:docMk/>
          <pc:sldMk cId="2088422445" sldId="263"/>
        </pc:sldMkLst>
        <pc:spChg chg="del">
          <ac:chgData name="Sarah Gothard" userId="0e53f415fda5f162" providerId="LiveId" clId="{21E10DB0-6856-4DB8-ACD0-8290E8419B50}" dt="2021-11-28T01:19:53.872" v="34" actId="26606"/>
          <ac:spMkLst>
            <pc:docMk/>
            <pc:sldMk cId="2088422445" sldId="263"/>
            <ac:spMk id="2" creationId="{A883685B-1621-46F7-8A1A-2C381321B52D}"/>
          </ac:spMkLst>
        </pc:spChg>
        <pc:spChg chg="del">
          <ac:chgData name="Sarah Gothard" userId="0e53f415fda5f162" providerId="LiveId" clId="{21E10DB0-6856-4DB8-ACD0-8290E8419B50}" dt="2021-11-28T01:19:53.872" v="34" actId="26606"/>
          <ac:spMkLst>
            <pc:docMk/>
            <pc:sldMk cId="2088422445" sldId="263"/>
            <ac:spMk id="3" creationId="{457BC6A0-49CC-4C7F-B13D-355BB092BD80}"/>
          </ac:spMkLst>
        </pc:spChg>
        <pc:spChg chg="mod ord">
          <ac:chgData name="Sarah Gothard" userId="0e53f415fda5f162" providerId="LiveId" clId="{21E10DB0-6856-4DB8-ACD0-8290E8419B50}" dt="2021-11-28T01:19:53.872" v="34" actId="26606"/>
          <ac:spMkLst>
            <pc:docMk/>
            <pc:sldMk cId="2088422445" sldId="263"/>
            <ac:spMk id="4" creationId="{326C28B3-F0E4-4F28-8F06-A2A73C8CA06D}"/>
          </ac:spMkLst>
        </pc:spChg>
        <pc:spChg chg="add">
          <ac:chgData name="Sarah Gothard" userId="0e53f415fda5f162" providerId="LiveId" clId="{21E10DB0-6856-4DB8-ACD0-8290E8419B50}" dt="2021-11-28T01:19:53.872" v="34" actId="26606"/>
          <ac:spMkLst>
            <pc:docMk/>
            <pc:sldMk cId="2088422445" sldId="263"/>
            <ac:spMk id="11" creationId="{32BC26D8-82FB-445E-AA49-62A77D7C1EE0}"/>
          </ac:spMkLst>
        </pc:spChg>
        <pc:spChg chg="add">
          <ac:chgData name="Sarah Gothard" userId="0e53f415fda5f162" providerId="LiveId" clId="{21E10DB0-6856-4DB8-ACD0-8290E8419B50}" dt="2021-11-28T01:19:53.872" v="34" actId="26606"/>
          <ac:spMkLst>
            <pc:docMk/>
            <pc:sldMk cId="2088422445" sldId="263"/>
            <ac:spMk id="13" creationId="{CB44330D-EA18-4254-AA95-EB49948539B8}"/>
          </ac:spMkLst>
        </pc:spChg>
        <pc:picChg chg="add mod">
          <ac:chgData name="Sarah Gothard" userId="0e53f415fda5f162" providerId="LiveId" clId="{21E10DB0-6856-4DB8-ACD0-8290E8419B50}" dt="2021-11-28T01:19:56.697" v="35" actId="27614"/>
          <ac:picMkLst>
            <pc:docMk/>
            <pc:sldMk cId="2088422445" sldId="263"/>
            <ac:picMk id="6" creationId="{0155B554-B1BB-4727-949B-DEFA307544A2}"/>
          </ac:picMkLst>
        </pc:picChg>
      </pc:sldChg>
      <pc:sldChg chg="addSp delSp modSp new mod setBg">
        <pc:chgData name="Sarah Gothard" userId="0e53f415fda5f162" providerId="LiveId" clId="{21E10DB0-6856-4DB8-ACD0-8290E8419B50}" dt="2021-11-28T01:20:26.090" v="38" actId="26606"/>
        <pc:sldMkLst>
          <pc:docMk/>
          <pc:sldMk cId="1586877688" sldId="264"/>
        </pc:sldMkLst>
        <pc:spChg chg="del">
          <ac:chgData name="Sarah Gothard" userId="0e53f415fda5f162" providerId="LiveId" clId="{21E10DB0-6856-4DB8-ACD0-8290E8419B50}" dt="2021-11-28T01:20:26.090" v="38" actId="26606"/>
          <ac:spMkLst>
            <pc:docMk/>
            <pc:sldMk cId="1586877688" sldId="264"/>
            <ac:spMk id="2" creationId="{7E22B102-9439-47A7-BAA3-C2C4BA196D8C}"/>
          </ac:spMkLst>
        </pc:spChg>
        <pc:spChg chg="del">
          <ac:chgData name="Sarah Gothard" userId="0e53f415fda5f162" providerId="LiveId" clId="{21E10DB0-6856-4DB8-ACD0-8290E8419B50}" dt="2021-11-28T01:20:26.090" v="38" actId="26606"/>
          <ac:spMkLst>
            <pc:docMk/>
            <pc:sldMk cId="1586877688" sldId="264"/>
            <ac:spMk id="3" creationId="{314ADBE5-5A92-4495-B35A-B6ADE2756C07}"/>
          </ac:spMkLst>
        </pc:spChg>
        <pc:spChg chg="mod ord">
          <ac:chgData name="Sarah Gothard" userId="0e53f415fda5f162" providerId="LiveId" clId="{21E10DB0-6856-4DB8-ACD0-8290E8419B50}" dt="2021-11-28T01:20:26.090" v="38" actId="26606"/>
          <ac:spMkLst>
            <pc:docMk/>
            <pc:sldMk cId="1586877688" sldId="264"/>
            <ac:spMk id="4" creationId="{CEA23477-0298-4EEF-8EC0-EFAFA3CDF062}"/>
          </ac:spMkLst>
        </pc:spChg>
        <pc:spChg chg="add">
          <ac:chgData name="Sarah Gothard" userId="0e53f415fda5f162" providerId="LiveId" clId="{21E10DB0-6856-4DB8-ACD0-8290E8419B50}" dt="2021-11-28T01:20:26.090" v="38" actId="26606"/>
          <ac:spMkLst>
            <pc:docMk/>
            <pc:sldMk cId="1586877688" sldId="264"/>
            <ac:spMk id="11" creationId="{32BC26D8-82FB-445E-AA49-62A77D7C1EE0}"/>
          </ac:spMkLst>
        </pc:spChg>
        <pc:spChg chg="add">
          <ac:chgData name="Sarah Gothard" userId="0e53f415fda5f162" providerId="LiveId" clId="{21E10DB0-6856-4DB8-ACD0-8290E8419B50}" dt="2021-11-28T01:20:26.090" v="38" actId="26606"/>
          <ac:spMkLst>
            <pc:docMk/>
            <pc:sldMk cId="1586877688" sldId="264"/>
            <ac:spMk id="13" creationId="{CB44330D-EA18-4254-AA95-EB49948539B8}"/>
          </ac:spMkLst>
        </pc:spChg>
        <pc:picChg chg="add mod">
          <ac:chgData name="Sarah Gothard" userId="0e53f415fda5f162" providerId="LiveId" clId="{21E10DB0-6856-4DB8-ACD0-8290E8419B50}" dt="2021-11-28T01:20:26.090" v="38" actId="26606"/>
          <ac:picMkLst>
            <pc:docMk/>
            <pc:sldMk cId="1586877688" sldId="264"/>
            <ac:picMk id="6" creationId="{9D97AF36-1216-4A3D-AE20-D1B6424F64D1}"/>
          </ac:picMkLst>
        </pc:picChg>
      </pc:sldChg>
      <pc:sldChg chg="del">
        <pc:chgData name="Sarah Gothard" userId="0e53f415fda5f162" providerId="LiveId" clId="{21E10DB0-6856-4DB8-ACD0-8290E8419B50}" dt="2021-11-28T00:42:22.675" v="2" actId="47"/>
        <pc:sldMkLst>
          <pc:docMk/>
          <pc:sldMk cId="1619731540" sldId="264"/>
        </pc:sldMkLst>
      </pc:sldChg>
      <pc:sldChg chg="del">
        <pc:chgData name="Sarah Gothard" userId="0e53f415fda5f162" providerId="LiveId" clId="{21E10DB0-6856-4DB8-ACD0-8290E8419B50}" dt="2021-11-28T00:42:22.675" v="2" actId="47"/>
        <pc:sldMkLst>
          <pc:docMk/>
          <pc:sldMk cId="1493321265" sldId="265"/>
        </pc:sldMkLst>
      </pc:sldChg>
      <pc:sldChg chg="del">
        <pc:chgData name="Sarah Gothard" userId="0e53f415fda5f162" providerId="LiveId" clId="{21E10DB0-6856-4DB8-ACD0-8290E8419B50}" dt="2021-11-28T00:42:22.675" v="2" actId="47"/>
        <pc:sldMkLst>
          <pc:docMk/>
          <pc:sldMk cId="1755550109" sldId="266"/>
        </pc:sldMkLst>
      </pc:sldChg>
      <pc:sldChg chg="del">
        <pc:chgData name="Sarah Gothard" userId="0e53f415fda5f162" providerId="LiveId" clId="{21E10DB0-6856-4DB8-ACD0-8290E8419B50}" dt="2021-11-28T00:42:22.675" v="2" actId="47"/>
        <pc:sldMkLst>
          <pc:docMk/>
          <pc:sldMk cId="3457579035" sldId="267"/>
        </pc:sldMkLst>
      </pc:sldChg>
      <pc:sldChg chg="del">
        <pc:chgData name="Sarah Gothard" userId="0e53f415fda5f162" providerId="LiveId" clId="{21E10DB0-6856-4DB8-ACD0-8290E8419B50}" dt="2021-11-28T00:42:22.675" v="2" actId="47"/>
        <pc:sldMkLst>
          <pc:docMk/>
          <pc:sldMk cId="3147170178" sldId="268"/>
        </pc:sldMkLst>
      </pc:sldChg>
      <pc:sldChg chg="del">
        <pc:chgData name="Sarah Gothard" userId="0e53f415fda5f162" providerId="LiveId" clId="{21E10DB0-6856-4DB8-ACD0-8290E8419B50}" dt="2021-11-28T00:42:22.675" v="2" actId="47"/>
        <pc:sldMkLst>
          <pc:docMk/>
          <pc:sldMk cId="3917636752" sldId="269"/>
        </pc:sldMkLst>
      </pc:sldChg>
      <pc:sldChg chg="del">
        <pc:chgData name="Sarah Gothard" userId="0e53f415fda5f162" providerId="LiveId" clId="{21E10DB0-6856-4DB8-ACD0-8290E8419B50}" dt="2021-11-28T00:42:22.675" v="2" actId="47"/>
        <pc:sldMkLst>
          <pc:docMk/>
          <pc:sldMk cId="3215236199" sldId="27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649099-B618-476C-98DD-06C67D715A71}" type="datetimeFigureOut">
              <a:rPr lang="en-US" smtClean="0"/>
              <a:t>1/1/2022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66ECBD-5459-49F3-9711-72178A248767}" type="slidenum">
              <a:rPr lang="en-US" smtClean="0"/>
              <a:t>‹#›</a:t>
            </a:fld>
            <a:endParaRPr lang="en-US"/>
          </a:p>
        </p:txBody>
      </p:sp>
    </p:spTree>
    <p:extLst>
      <p:ext uri="{BB962C8B-B14F-4D97-AF65-F5344CB8AC3E}">
        <p14:creationId xmlns:p14="http://schemas.microsoft.com/office/powerpoint/2010/main" val="2352916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9A66ECBD-5459-49F3-9711-72178A248767}" type="slidenum">
              <a:rPr lang="en-US" smtClean="0"/>
              <a:t>1</a:t>
            </a:fld>
            <a:endParaRPr lang="en-US"/>
          </a:p>
        </p:txBody>
      </p:sp>
    </p:spTree>
    <p:extLst>
      <p:ext uri="{BB962C8B-B14F-4D97-AF65-F5344CB8AC3E}">
        <p14:creationId xmlns:p14="http://schemas.microsoft.com/office/powerpoint/2010/main" val="77016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B1D6E-CE2D-4F48-B2EA-82A069278C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A78397-60A3-47F4-861C-6A42FE582A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75FCF2-6E74-4499-B949-ED75184D12DE}"/>
              </a:ext>
            </a:extLst>
          </p:cNvPr>
          <p:cNvSpPr>
            <a:spLocks noGrp="1"/>
          </p:cNvSpPr>
          <p:nvPr>
            <p:ph type="dt" sz="half" idx="10"/>
          </p:nvPr>
        </p:nvSpPr>
        <p:spPr/>
        <p:txBody>
          <a:bodyPr/>
          <a:lstStyle/>
          <a:p>
            <a:fld id="{57996EDD-5C03-4AC6-8442-EC2DF7894B94}" type="datetime1">
              <a:rPr lang="en-US" smtClean="0"/>
              <a:t>1/1/2022</a:t>
            </a:fld>
            <a:endParaRPr lang="en-US"/>
          </a:p>
        </p:txBody>
      </p:sp>
      <p:sp>
        <p:nvSpPr>
          <p:cNvPr id="5" name="Footer Placeholder 4">
            <a:extLst>
              <a:ext uri="{FF2B5EF4-FFF2-40B4-BE49-F238E27FC236}">
                <a16:creationId xmlns:a16="http://schemas.microsoft.com/office/drawing/2014/main" id="{E2FF8227-53D6-4E21-A382-4B5AFE6763B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6131191B-1FF3-4E79-B579-D24B17C8F7F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991820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C1FA1-E807-4A7C-B3EA-C0BF1576A9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AB5FAF-94C1-4A1E-9257-7005E82584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583744-E5E4-4F3E-BA25-6D294793FA50}"/>
              </a:ext>
            </a:extLst>
          </p:cNvPr>
          <p:cNvSpPr>
            <a:spLocks noGrp="1"/>
          </p:cNvSpPr>
          <p:nvPr>
            <p:ph type="dt" sz="half" idx="10"/>
          </p:nvPr>
        </p:nvSpPr>
        <p:spPr/>
        <p:txBody>
          <a:bodyPr/>
          <a:lstStyle/>
          <a:p>
            <a:fld id="{A1D4B046-3558-48C7-B3B0-39A68F7EE683}" type="datetime1">
              <a:rPr lang="en-US" smtClean="0"/>
              <a:t>1/1/2022</a:t>
            </a:fld>
            <a:endParaRPr lang="en-US"/>
          </a:p>
        </p:txBody>
      </p:sp>
      <p:sp>
        <p:nvSpPr>
          <p:cNvPr id="5" name="Footer Placeholder 4">
            <a:extLst>
              <a:ext uri="{FF2B5EF4-FFF2-40B4-BE49-F238E27FC236}">
                <a16:creationId xmlns:a16="http://schemas.microsoft.com/office/drawing/2014/main" id="{218A97E1-F487-4A6E-9C0A-E5AAEB97D3B0}"/>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E76C810-92A3-4908-9386-DC38020CB04B}"/>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367891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17A2C1-3E61-400E-A783-9CDC63DAD4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4BC8AB-74A5-448B-A069-06B24D7641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C928C2-8032-46B7-ADCB-3E8FE2F05B67}"/>
              </a:ext>
            </a:extLst>
          </p:cNvPr>
          <p:cNvSpPr>
            <a:spLocks noGrp="1"/>
          </p:cNvSpPr>
          <p:nvPr>
            <p:ph type="dt" sz="half" idx="10"/>
          </p:nvPr>
        </p:nvSpPr>
        <p:spPr/>
        <p:txBody>
          <a:bodyPr/>
          <a:lstStyle/>
          <a:p>
            <a:fld id="{D5374246-8C54-407B-85D9-02B983DD112B}" type="datetime1">
              <a:rPr lang="en-US" smtClean="0"/>
              <a:t>1/1/2022</a:t>
            </a:fld>
            <a:endParaRPr lang="en-US"/>
          </a:p>
        </p:txBody>
      </p:sp>
      <p:sp>
        <p:nvSpPr>
          <p:cNvPr id="5" name="Footer Placeholder 4">
            <a:extLst>
              <a:ext uri="{FF2B5EF4-FFF2-40B4-BE49-F238E27FC236}">
                <a16:creationId xmlns:a16="http://schemas.microsoft.com/office/drawing/2014/main" id="{F104782B-CDE1-4446-81CF-E3E93507CAC8}"/>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DF2D1179-9B5D-44A3-8779-BAF92358F11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4027764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C4491-BB8F-4C30-AAF5-13515302FB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62321F-BB0C-4E81-BF6E-F7F07AF540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905437-4FAA-4861-B03F-319E5EF16615}"/>
              </a:ext>
            </a:extLst>
          </p:cNvPr>
          <p:cNvSpPr>
            <a:spLocks noGrp="1"/>
          </p:cNvSpPr>
          <p:nvPr>
            <p:ph type="dt" sz="half" idx="10"/>
          </p:nvPr>
        </p:nvSpPr>
        <p:spPr/>
        <p:txBody>
          <a:bodyPr/>
          <a:lstStyle/>
          <a:p>
            <a:fld id="{D47D130D-6592-43EA-AE87-D831372A8FC0}" type="datetime1">
              <a:rPr lang="en-US" smtClean="0"/>
              <a:t>1/1/2022</a:t>
            </a:fld>
            <a:endParaRPr lang="en-US"/>
          </a:p>
        </p:txBody>
      </p:sp>
      <p:sp>
        <p:nvSpPr>
          <p:cNvPr id="5" name="Footer Placeholder 4">
            <a:extLst>
              <a:ext uri="{FF2B5EF4-FFF2-40B4-BE49-F238E27FC236}">
                <a16:creationId xmlns:a16="http://schemas.microsoft.com/office/drawing/2014/main" id="{C97D5D6B-E7EC-4A79-B6F8-C3D6BE724CE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873D603-3AF8-48AE-8C0B-0770F12D663D}"/>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030754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C1DC-6FAF-4696-9A0D-A388429ED9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C298C4-CE3D-4A22-A801-C765AD487E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721E45-3208-44E8-95C0-E5987FD4A1E1}"/>
              </a:ext>
            </a:extLst>
          </p:cNvPr>
          <p:cNvSpPr>
            <a:spLocks noGrp="1"/>
          </p:cNvSpPr>
          <p:nvPr>
            <p:ph type="dt" sz="half" idx="10"/>
          </p:nvPr>
        </p:nvSpPr>
        <p:spPr/>
        <p:txBody>
          <a:bodyPr/>
          <a:lstStyle/>
          <a:p>
            <a:fld id="{E5EB8FE0-39BD-46AC-9720-DB1CA87C04EB}" type="datetime1">
              <a:rPr lang="en-US" smtClean="0"/>
              <a:t>1/1/2022</a:t>
            </a:fld>
            <a:endParaRPr lang="en-US"/>
          </a:p>
        </p:txBody>
      </p:sp>
      <p:sp>
        <p:nvSpPr>
          <p:cNvPr id="5" name="Footer Placeholder 4">
            <a:extLst>
              <a:ext uri="{FF2B5EF4-FFF2-40B4-BE49-F238E27FC236}">
                <a16:creationId xmlns:a16="http://schemas.microsoft.com/office/drawing/2014/main" id="{AE81C190-D459-4C75-9FD5-23AA6AE49C5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09872ED9-D7D3-4571-BF7D-DE4B4CE51C93}"/>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119298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34934-11E0-4774-B7F6-425FC1CE33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20A23B-0A68-4830-A8C9-7D5A235CBC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1893EB-3F28-42EC-BF99-81AF56F361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34F3A7-C0E9-448A-A2B1-207F882BD54A}"/>
              </a:ext>
            </a:extLst>
          </p:cNvPr>
          <p:cNvSpPr>
            <a:spLocks noGrp="1"/>
          </p:cNvSpPr>
          <p:nvPr>
            <p:ph type="dt" sz="half" idx="10"/>
          </p:nvPr>
        </p:nvSpPr>
        <p:spPr/>
        <p:txBody>
          <a:bodyPr/>
          <a:lstStyle/>
          <a:p>
            <a:fld id="{E88515AB-A4A7-4FE1-8D31-6BD72899BFA0}" type="datetime1">
              <a:rPr lang="en-US" smtClean="0"/>
              <a:t>1/1/2022</a:t>
            </a:fld>
            <a:endParaRPr lang="en-US"/>
          </a:p>
        </p:txBody>
      </p:sp>
      <p:sp>
        <p:nvSpPr>
          <p:cNvPr id="6" name="Footer Placeholder 5">
            <a:extLst>
              <a:ext uri="{FF2B5EF4-FFF2-40B4-BE49-F238E27FC236}">
                <a16:creationId xmlns:a16="http://schemas.microsoft.com/office/drawing/2014/main" id="{729C2566-04BD-45B6-92C0-C204388D6E5A}"/>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9DEF020E-1B4F-4026-975C-AB430FE8AC7E}"/>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5414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CE96-D9C9-4656-AAA1-D799842972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19D760-EF65-4154-98AD-A89F7DF5FB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CBB4DA-BA79-4EF6-B8DD-0004F262B4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7EB104-A0F9-4EB3-ACCE-60DBCA05A9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DD5E4C-CF86-4596-8683-AAF82A2503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82CDC5-E009-43A3-8DD7-7A0FED9320EE}"/>
              </a:ext>
            </a:extLst>
          </p:cNvPr>
          <p:cNvSpPr>
            <a:spLocks noGrp="1"/>
          </p:cNvSpPr>
          <p:nvPr>
            <p:ph type="dt" sz="half" idx="10"/>
          </p:nvPr>
        </p:nvSpPr>
        <p:spPr/>
        <p:txBody>
          <a:bodyPr/>
          <a:lstStyle/>
          <a:p>
            <a:fld id="{02378EFD-A2D6-4F48-A77C-EBD64EE2CD37}" type="datetime1">
              <a:rPr lang="en-US" smtClean="0"/>
              <a:t>1/1/2022</a:t>
            </a:fld>
            <a:endParaRPr lang="en-US"/>
          </a:p>
        </p:txBody>
      </p:sp>
      <p:sp>
        <p:nvSpPr>
          <p:cNvPr id="8" name="Footer Placeholder 7">
            <a:extLst>
              <a:ext uri="{FF2B5EF4-FFF2-40B4-BE49-F238E27FC236}">
                <a16:creationId xmlns:a16="http://schemas.microsoft.com/office/drawing/2014/main" id="{135B6F51-FEBB-4217-9802-F1FCDB4B391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31F68EA2-56CF-47BE-81B4-2920BFEE7F5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2550804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F2E4A-1213-4C34-9736-F79774D4C4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6BA252-6FB3-41B1-B046-4354378CB011}"/>
              </a:ext>
            </a:extLst>
          </p:cNvPr>
          <p:cNvSpPr>
            <a:spLocks noGrp="1"/>
          </p:cNvSpPr>
          <p:nvPr>
            <p:ph type="dt" sz="half" idx="10"/>
          </p:nvPr>
        </p:nvSpPr>
        <p:spPr/>
        <p:txBody>
          <a:bodyPr/>
          <a:lstStyle/>
          <a:p>
            <a:fld id="{692494C0-2C7A-41A9-9BF1-DA78FE74BE92}" type="datetime1">
              <a:rPr lang="en-US" smtClean="0"/>
              <a:t>1/1/2022</a:t>
            </a:fld>
            <a:endParaRPr lang="en-US"/>
          </a:p>
        </p:txBody>
      </p:sp>
      <p:sp>
        <p:nvSpPr>
          <p:cNvPr id="4" name="Footer Placeholder 3">
            <a:extLst>
              <a:ext uri="{FF2B5EF4-FFF2-40B4-BE49-F238E27FC236}">
                <a16:creationId xmlns:a16="http://schemas.microsoft.com/office/drawing/2014/main" id="{D0B70FE0-466A-41A7-8F58-C90DA2817998}"/>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3E0360E7-4E0B-4B47-AA99-3EF07FD98817}"/>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531873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AC8D77-2E5F-46AC-A077-BEBC84F25469}"/>
              </a:ext>
            </a:extLst>
          </p:cNvPr>
          <p:cNvSpPr>
            <a:spLocks noGrp="1"/>
          </p:cNvSpPr>
          <p:nvPr>
            <p:ph type="dt" sz="half" idx="10"/>
          </p:nvPr>
        </p:nvSpPr>
        <p:spPr/>
        <p:txBody>
          <a:bodyPr/>
          <a:lstStyle/>
          <a:p>
            <a:fld id="{624B8860-314A-40F2-90A4-74567D1D5327}" type="datetime1">
              <a:rPr lang="en-US" smtClean="0"/>
              <a:t>1/1/2022</a:t>
            </a:fld>
            <a:endParaRPr lang="en-US"/>
          </a:p>
        </p:txBody>
      </p:sp>
      <p:sp>
        <p:nvSpPr>
          <p:cNvPr id="3" name="Footer Placeholder 2">
            <a:extLst>
              <a:ext uri="{FF2B5EF4-FFF2-40B4-BE49-F238E27FC236}">
                <a16:creationId xmlns:a16="http://schemas.microsoft.com/office/drawing/2014/main" id="{BC57ADD9-2F42-4318-B84D-F7F9E6387E33}"/>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0C295A67-6BEB-4EF0-AD4A-4156B808DA82}"/>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83899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0CE64-3F03-4FF8-AB07-6F60718FB3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0A0D1-0AD1-4560-BAC3-BF10F2751A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7B5ABB-772A-49FD-AB39-DAA83BE05F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CFF3D8-E698-4151-8151-A20E9897444C}"/>
              </a:ext>
            </a:extLst>
          </p:cNvPr>
          <p:cNvSpPr>
            <a:spLocks noGrp="1"/>
          </p:cNvSpPr>
          <p:nvPr>
            <p:ph type="dt" sz="half" idx="10"/>
          </p:nvPr>
        </p:nvSpPr>
        <p:spPr/>
        <p:txBody>
          <a:bodyPr/>
          <a:lstStyle/>
          <a:p>
            <a:fld id="{D815439A-3487-40CF-AD1D-F1D4194AC8A3}" type="datetime1">
              <a:rPr lang="en-US" smtClean="0"/>
              <a:t>1/1/2022</a:t>
            </a:fld>
            <a:endParaRPr lang="en-US"/>
          </a:p>
        </p:txBody>
      </p:sp>
      <p:sp>
        <p:nvSpPr>
          <p:cNvPr id="6" name="Footer Placeholder 5">
            <a:extLst>
              <a:ext uri="{FF2B5EF4-FFF2-40B4-BE49-F238E27FC236}">
                <a16:creationId xmlns:a16="http://schemas.microsoft.com/office/drawing/2014/main" id="{865C5909-900A-436F-A5D3-9A687CDEE9A1}"/>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422B53A3-69E5-4C13-AAA8-BF8DA639F6B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75284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64AAA-8490-4AC9-90DB-EE1287F5FB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C3FCDA-038E-4C17-BB7D-8B1F2A66FA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17F25E-CD48-4DB4-B2BF-07305C5FCF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7C2423-2CEA-4B52-8A6A-AFAA6D5C8704}"/>
              </a:ext>
            </a:extLst>
          </p:cNvPr>
          <p:cNvSpPr>
            <a:spLocks noGrp="1"/>
          </p:cNvSpPr>
          <p:nvPr>
            <p:ph type="dt" sz="half" idx="10"/>
          </p:nvPr>
        </p:nvSpPr>
        <p:spPr/>
        <p:txBody>
          <a:bodyPr/>
          <a:lstStyle/>
          <a:p>
            <a:fld id="{9E9BE99F-D4BF-4532-8B5C-4BEFC14B4B83}" type="datetime1">
              <a:rPr lang="en-US" smtClean="0"/>
              <a:t>1/1/2022</a:t>
            </a:fld>
            <a:endParaRPr lang="en-US"/>
          </a:p>
        </p:txBody>
      </p:sp>
      <p:sp>
        <p:nvSpPr>
          <p:cNvPr id="6" name="Footer Placeholder 5">
            <a:extLst>
              <a:ext uri="{FF2B5EF4-FFF2-40B4-BE49-F238E27FC236}">
                <a16:creationId xmlns:a16="http://schemas.microsoft.com/office/drawing/2014/main" id="{68386DF3-F2DB-4CAA-A62B-168CB69AE4AE}"/>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7259C72-0037-4255-B994-3BD56387F410}"/>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860983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EE38F4-98C2-4989-B95C-B473D4ADCB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540DA1-59FD-4DCA-9BA8-A7B9C399D9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6381E0-DDF7-45AD-90C7-51B77A53B8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C5DC54-C446-401B-9B68-9CF1BB3F2BA8}" type="datetime1">
              <a:rPr lang="en-US" smtClean="0"/>
              <a:t>1/1/2022</a:t>
            </a:fld>
            <a:endParaRPr lang="en-US"/>
          </a:p>
        </p:txBody>
      </p:sp>
      <p:sp>
        <p:nvSpPr>
          <p:cNvPr id="5" name="Footer Placeholder 4">
            <a:extLst>
              <a:ext uri="{FF2B5EF4-FFF2-40B4-BE49-F238E27FC236}">
                <a16:creationId xmlns:a16="http://schemas.microsoft.com/office/drawing/2014/main" id="{C88CD5FF-7CE9-4AE2-913F-0E4B8AC295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3C43F142-7A53-45D1-876E-644E2A18BF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E75F5-DBA7-402E-BA1E-260491ADC3E1}" type="slidenum">
              <a:rPr lang="en-US" smtClean="0"/>
              <a:t>‹#›</a:t>
            </a:fld>
            <a:endParaRPr lang="en-US"/>
          </a:p>
        </p:txBody>
      </p:sp>
    </p:spTree>
    <p:extLst>
      <p:ext uri="{BB962C8B-B14F-4D97-AF65-F5344CB8AC3E}">
        <p14:creationId xmlns:p14="http://schemas.microsoft.com/office/powerpoint/2010/main" val="946917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 name="Rectangle 5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Shape&#10;&#10;Description automatically generated with medium confidence">
            <a:extLst>
              <a:ext uri="{FF2B5EF4-FFF2-40B4-BE49-F238E27FC236}">
                <a16:creationId xmlns:a16="http://schemas.microsoft.com/office/drawing/2014/main" id="{D30132ED-543D-4402-A0F1-6A345B148A31}"/>
              </a:ext>
            </a:extLst>
          </p:cNvPr>
          <p:cNvPicPr>
            <a:picLocks noChangeAspect="1"/>
          </p:cNvPicPr>
          <p:nvPr/>
        </p:nvPicPr>
        <p:blipFill>
          <a:blip r:embed="rId3"/>
          <a:stretch>
            <a:fillRect/>
          </a:stretch>
        </p:blipFill>
        <p:spPr>
          <a:xfrm>
            <a:off x="643467" y="2270337"/>
            <a:ext cx="10905066" cy="2317326"/>
          </a:xfrm>
          <a:prstGeom prst="rect">
            <a:avLst/>
          </a:prstGeom>
        </p:spPr>
      </p:pic>
      <p:sp>
        <p:nvSpPr>
          <p:cNvPr id="4" name="Footer Placeholder 3">
            <a:extLst>
              <a:ext uri="{FF2B5EF4-FFF2-40B4-BE49-F238E27FC236}">
                <a16:creationId xmlns:a16="http://schemas.microsoft.com/office/drawing/2014/main" id="{6B9EE853-79E8-4548-B7E3-1647DD40572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06788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 name="Rectangle 6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Shape&#10;&#10;Description automatically generated with medium confidence">
            <a:extLst>
              <a:ext uri="{FF2B5EF4-FFF2-40B4-BE49-F238E27FC236}">
                <a16:creationId xmlns:a16="http://schemas.microsoft.com/office/drawing/2014/main" id="{9A0D919D-159E-4FED-A7ED-068738D72225}"/>
              </a:ext>
            </a:extLst>
          </p:cNvPr>
          <p:cNvPicPr>
            <a:picLocks noChangeAspect="1"/>
          </p:cNvPicPr>
          <p:nvPr/>
        </p:nvPicPr>
        <p:blipFill>
          <a:blip r:embed="rId2"/>
          <a:stretch>
            <a:fillRect/>
          </a:stretch>
        </p:blipFill>
        <p:spPr>
          <a:xfrm>
            <a:off x="864951" y="643467"/>
            <a:ext cx="10462097" cy="5571066"/>
          </a:xfrm>
          <a:prstGeom prst="rect">
            <a:avLst/>
          </a:prstGeom>
        </p:spPr>
      </p:pic>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843701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6AA801BB-6994-450A-AB10-DB43451CE7D9}"/>
              </a:ext>
            </a:extLst>
          </p:cNvPr>
          <p:cNvPicPr>
            <a:picLocks noGrp="1" noChangeAspect="1"/>
          </p:cNvPicPr>
          <p:nvPr>
            <p:ph idx="1"/>
          </p:nvPr>
        </p:nvPicPr>
        <p:blipFill>
          <a:blip r:embed="rId2"/>
          <a:stretch>
            <a:fillRect/>
          </a:stretch>
        </p:blipFill>
        <p:spPr>
          <a:xfrm>
            <a:off x="1121834" y="643467"/>
            <a:ext cx="9948331" cy="5571066"/>
          </a:xfrm>
          <a:prstGeom prst="rect">
            <a:avLst/>
          </a:prstGeom>
        </p:spPr>
      </p:pic>
      <p:sp>
        <p:nvSpPr>
          <p:cNvPr id="4" name="Footer Placeholder 3">
            <a:extLst>
              <a:ext uri="{FF2B5EF4-FFF2-40B4-BE49-F238E27FC236}">
                <a16:creationId xmlns:a16="http://schemas.microsoft.com/office/drawing/2014/main" id="{509C2652-2D1E-49AF-A06A-2CA43768519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352806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12E1685F-BC03-4F11-893C-4FC94A3F16D8}"/>
              </a:ext>
            </a:extLst>
          </p:cNvPr>
          <p:cNvPicPr>
            <a:picLocks noGrp="1" noChangeAspect="1"/>
          </p:cNvPicPr>
          <p:nvPr>
            <p:ph idx="1"/>
          </p:nvPr>
        </p:nvPicPr>
        <p:blipFill>
          <a:blip r:embed="rId2"/>
          <a:stretch>
            <a:fillRect/>
          </a:stretch>
        </p:blipFill>
        <p:spPr>
          <a:xfrm>
            <a:off x="889397" y="643467"/>
            <a:ext cx="10413205" cy="5571066"/>
          </a:xfrm>
          <a:prstGeom prst="rect">
            <a:avLst/>
          </a:prstGeom>
        </p:spPr>
      </p:pic>
      <p:sp>
        <p:nvSpPr>
          <p:cNvPr id="4" name="Footer Placeholder 3">
            <a:extLst>
              <a:ext uri="{FF2B5EF4-FFF2-40B4-BE49-F238E27FC236}">
                <a16:creationId xmlns:a16="http://schemas.microsoft.com/office/drawing/2014/main" id="{AABF139A-116F-4238-8104-2E9492593A0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01250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4A67A71C-AE20-4624-9C55-D6D2415905BF}"/>
              </a:ext>
            </a:extLst>
          </p:cNvPr>
          <p:cNvPicPr>
            <a:picLocks noGrp="1" noChangeAspect="1"/>
          </p:cNvPicPr>
          <p:nvPr>
            <p:ph idx="1"/>
          </p:nvPr>
        </p:nvPicPr>
        <p:blipFill>
          <a:blip r:embed="rId2"/>
          <a:stretch>
            <a:fillRect/>
          </a:stretch>
        </p:blipFill>
        <p:spPr>
          <a:xfrm>
            <a:off x="1165852" y="643467"/>
            <a:ext cx="9860296" cy="5571066"/>
          </a:xfrm>
          <a:prstGeom prst="rect">
            <a:avLst/>
          </a:prstGeom>
        </p:spPr>
      </p:pic>
      <p:sp>
        <p:nvSpPr>
          <p:cNvPr id="4" name="Footer Placeholder 3">
            <a:extLst>
              <a:ext uri="{FF2B5EF4-FFF2-40B4-BE49-F238E27FC236}">
                <a16:creationId xmlns:a16="http://schemas.microsoft.com/office/drawing/2014/main" id="{E35CD1A0-8CF3-4EF9-B333-9CEE8C3F415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93253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6B3651AB-80FF-4E4E-8ED0-732E615E6EA2}"/>
              </a:ext>
            </a:extLst>
          </p:cNvPr>
          <p:cNvPicPr>
            <a:picLocks noGrp="1" noChangeAspect="1"/>
          </p:cNvPicPr>
          <p:nvPr>
            <p:ph idx="1"/>
          </p:nvPr>
        </p:nvPicPr>
        <p:blipFill>
          <a:blip r:embed="rId2"/>
          <a:stretch>
            <a:fillRect/>
          </a:stretch>
        </p:blipFill>
        <p:spPr>
          <a:xfrm>
            <a:off x="840277" y="643467"/>
            <a:ext cx="10511445" cy="5571066"/>
          </a:xfrm>
          <a:prstGeom prst="rect">
            <a:avLst/>
          </a:prstGeom>
        </p:spPr>
      </p:pic>
      <p:sp>
        <p:nvSpPr>
          <p:cNvPr id="4" name="Footer Placeholder 3">
            <a:extLst>
              <a:ext uri="{FF2B5EF4-FFF2-40B4-BE49-F238E27FC236}">
                <a16:creationId xmlns:a16="http://schemas.microsoft.com/office/drawing/2014/main" id="{B6F19F5D-1763-44B8-A0E2-FB886F4EA64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126853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1F04981E-0387-48DB-BE88-A7458A934049}"/>
              </a:ext>
            </a:extLst>
          </p:cNvPr>
          <p:cNvPicPr>
            <a:picLocks noGrp="1" noChangeAspect="1"/>
          </p:cNvPicPr>
          <p:nvPr>
            <p:ph idx="1"/>
          </p:nvPr>
        </p:nvPicPr>
        <p:blipFill>
          <a:blip r:embed="rId2"/>
          <a:stretch>
            <a:fillRect/>
          </a:stretch>
        </p:blipFill>
        <p:spPr>
          <a:xfrm>
            <a:off x="1077021" y="643467"/>
            <a:ext cx="10037957" cy="5571066"/>
          </a:xfrm>
          <a:prstGeom prst="rect">
            <a:avLst/>
          </a:prstGeom>
        </p:spPr>
      </p:pic>
      <p:sp>
        <p:nvSpPr>
          <p:cNvPr id="4" name="Footer Placeholder 3">
            <a:extLst>
              <a:ext uri="{FF2B5EF4-FFF2-40B4-BE49-F238E27FC236}">
                <a16:creationId xmlns:a16="http://schemas.microsoft.com/office/drawing/2014/main" id="{3B997BAB-ABD2-455D-BAD4-CAD2059BCC4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474825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0155B554-B1BB-4727-949B-DEFA307544A2}"/>
              </a:ext>
            </a:extLst>
          </p:cNvPr>
          <p:cNvPicPr>
            <a:picLocks noGrp="1" noChangeAspect="1"/>
          </p:cNvPicPr>
          <p:nvPr>
            <p:ph idx="1"/>
          </p:nvPr>
        </p:nvPicPr>
        <p:blipFill>
          <a:blip r:embed="rId2"/>
          <a:stretch>
            <a:fillRect/>
          </a:stretch>
        </p:blipFill>
        <p:spPr>
          <a:xfrm>
            <a:off x="790222" y="643467"/>
            <a:ext cx="10611555" cy="5571066"/>
          </a:xfrm>
          <a:prstGeom prst="rect">
            <a:avLst/>
          </a:prstGeom>
        </p:spPr>
      </p:pic>
      <p:sp>
        <p:nvSpPr>
          <p:cNvPr id="4" name="Footer Placeholder 3">
            <a:extLst>
              <a:ext uri="{FF2B5EF4-FFF2-40B4-BE49-F238E27FC236}">
                <a16:creationId xmlns:a16="http://schemas.microsoft.com/office/drawing/2014/main" id="{326C28B3-F0E4-4F28-8F06-A2A73C8CA06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088422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9D97AF36-1216-4A3D-AE20-D1B6424F64D1}"/>
              </a:ext>
            </a:extLst>
          </p:cNvPr>
          <p:cNvPicPr>
            <a:picLocks noGrp="1" noChangeAspect="1"/>
          </p:cNvPicPr>
          <p:nvPr>
            <p:ph idx="1"/>
          </p:nvPr>
        </p:nvPicPr>
        <p:blipFill>
          <a:blip r:embed="rId2"/>
          <a:stretch>
            <a:fillRect/>
          </a:stretch>
        </p:blipFill>
        <p:spPr>
          <a:xfrm>
            <a:off x="1077021" y="643467"/>
            <a:ext cx="10037957" cy="5571066"/>
          </a:xfrm>
          <a:prstGeom prst="rect">
            <a:avLst/>
          </a:prstGeom>
        </p:spPr>
      </p:pic>
      <p:sp>
        <p:nvSpPr>
          <p:cNvPr id="4" name="Footer Placeholder 3">
            <a:extLst>
              <a:ext uri="{FF2B5EF4-FFF2-40B4-BE49-F238E27FC236}">
                <a16:creationId xmlns:a16="http://schemas.microsoft.com/office/drawing/2014/main" id="{CEA23477-0298-4EEF-8EC0-EFAFA3CDF06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5868776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931</TotalTime>
  <Words>61</Words>
  <Application>Microsoft Office PowerPoint</Application>
  <PresentationFormat>Widescreen</PresentationFormat>
  <Paragraphs>11</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7</cp:revision>
  <dcterms:created xsi:type="dcterms:W3CDTF">2021-03-05T00:09:04Z</dcterms:created>
  <dcterms:modified xsi:type="dcterms:W3CDTF">2022-01-01T11:46:49Z</dcterms:modified>
</cp:coreProperties>
</file>