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64F63C5-1838-4210-8133-BB0A1EBA9F2C}"/>
  </pc:docChgLst>
  <pc:docChgLst>
    <pc:chgData name="Sarah Gothard" userId="0e53f415fda5f162" providerId="LiveId" clId="{4D3EC5FD-86CF-4BE1-9857-69C0059997A3}"/>
    <pc:docChg chg="custSel mod modSld">
      <pc:chgData name="Sarah Gothard" userId="0e53f415fda5f162" providerId="LiveId" clId="{4D3EC5FD-86CF-4BE1-9857-69C0059997A3}" dt="2019-10-19T00:34:25.099" v="15" actId="26606"/>
      <pc:docMkLst>
        <pc:docMk/>
      </pc:docMkLst>
      <pc:sldChg chg="addSp modSp mod setBg">
        <pc:chgData name="Sarah Gothard" userId="0e53f415fda5f162" providerId="LiveId" clId="{4D3EC5FD-86CF-4BE1-9857-69C0059997A3}" dt="2019-10-19T00:33:15.124" v="0" actId="26606"/>
        <pc:sldMkLst>
          <pc:docMk/>
          <pc:sldMk cId="4031247258" sldId="256"/>
        </pc:sldMkLst>
        <pc:spChg chg="mod ord">
          <ac:chgData name="Sarah Gothard" userId="0e53f415fda5f162" providerId="LiveId" clId="{4D3EC5FD-86CF-4BE1-9857-69C0059997A3}" dt="2019-10-19T00:33:15.124" v="0" actId="26606"/>
          <ac:spMkLst>
            <pc:docMk/>
            <pc:sldMk cId="4031247258" sldId="256"/>
            <ac:spMk id="4" creationId="{79DF6E13-A4DC-42B3-90CA-40C7E6F7F897}"/>
          </ac:spMkLst>
        </pc:spChg>
        <pc:spChg chg="add">
          <ac:chgData name="Sarah Gothard" userId="0e53f415fda5f162" providerId="LiveId" clId="{4D3EC5FD-86CF-4BE1-9857-69C0059997A3}" dt="2019-10-19T00:33:15.124" v="0" actId="26606"/>
          <ac:spMkLst>
            <pc:docMk/>
            <pc:sldMk cId="4031247258" sldId="256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15.124" v="0" actId="26606"/>
          <ac:spMkLst>
            <pc:docMk/>
            <pc:sldMk cId="4031247258" sldId="256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15.124" v="0" actId="26606"/>
          <ac:picMkLst>
            <pc:docMk/>
            <pc:sldMk cId="4031247258" sldId="256"/>
            <ac:picMk id="3" creationId="{0D7556C8-6997-4FB6-A07D-E144893D04AB}"/>
          </ac:picMkLst>
        </pc:picChg>
      </pc:sldChg>
      <pc:sldChg chg="addSp modSp mod setBg">
        <pc:chgData name="Sarah Gothard" userId="0e53f415fda5f162" providerId="LiveId" clId="{4D3EC5FD-86CF-4BE1-9857-69C0059997A3}" dt="2019-10-19T00:33:20.985" v="1" actId="26606"/>
        <pc:sldMkLst>
          <pc:docMk/>
          <pc:sldMk cId="1765422502" sldId="257"/>
        </pc:sldMkLst>
        <pc:spChg chg="mod ord">
          <ac:chgData name="Sarah Gothard" userId="0e53f415fda5f162" providerId="LiveId" clId="{4D3EC5FD-86CF-4BE1-9857-69C0059997A3}" dt="2019-10-19T00:33:20.985" v="1" actId="26606"/>
          <ac:spMkLst>
            <pc:docMk/>
            <pc:sldMk cId="1765422502" sldId="257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20.985" v="1" actId="26606"/>
          <ac:spMkLst>
            <pc:docMk/>
            <pc:sldMk cId="1765422502" sldId="257"/>
            <ac:spMk id="12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20.985" v="1" actId="26606"/>
          <ac:spMkLst>
            <pc:docMk/>
            <pc:sldMk cId="1765422502" sldId="257"/>
            <ac:spMk id="14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20.985" v="1" actId="26606"/>
          <ac:picMkLst>
            <pc:docMk/>
            <pc:sldMk cId="1765422502" sldId="257"/>
            <ac:picMk id="7" creationId="{CBB9B485-98BF-464A-86FA-0610B327F56A}"/>
          </ac:picMkLst>
        </pc:picChg>
      </pc:sldChg>
      <pc:sldChg chg="addSp modSp mod setBg">
        <pc:chgData name="Sarah Gothard" userId="0e53f415fda5f162" providerId="LiveId" clId="{4D3EC5FD-86CF-4BE1-9857-69C0059997A3}" dt="2019-10-19T00:33:23.397" v="2" actId="26606"/>
        <pc:sldMkLst>
          <pc:docMk/>
          <pc:sldMk cId="1294276015" sldId="258"/>
        </pc:sldMkLst>
        <pc:spChg chg="mod ord">
          <ac:chgData name="Sarah Gothard" userId="0e53f415fda5f162" providerId="LiveId" clId="{4D3EC5FD-86CF-4BE1-9857-69C0059997A3}" dt="2019-10-19T00:33:23.397" v="2" actId="26606"/>
          <ac:spMkLst>
            <pc:docMk/>
            <pc:sldMk cId="1294276015" sldId="258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23.397" v="2" actId="26606"/>
          <ac:spMkLst>
            <pc:docMk/>
            <pc:sldMk cId="1294276015" sldId="258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23.397" v="2" actId="26606"/>
          <ac:spMkLst>
            <pc:docMk/>
            <pc:sldMk cId="1294276015" sldId="258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23.397" v="2" actId="26606"/>
          <ac:picMkLst>
            <pc:docMk/>
            <pc:sldMk cId="1294276015" sldId="258"/>
            <ac:picMk id="2" creationId="{D263072D-2FA3-4ACE-A072-E77C89F7350B}"/>
          </ac:picMkLst>
        </pc:picChg>
      </pc:sldChg>
      <pc:sldChg chg="addSp modSp mod setBg">
        <pc:chgData name="Sarah Gothard" userId="0e53f415fda5f162" providerId="LiveId" clId="{4D3EC5FD-86CF-4BE1-9857-69C0059997A3}" dt="2019-10-19T00:33:34.995" v="5" actId="26606"/>
        <pc:sldMkLst>
          <pc:docMk/>
          <pc:sldMk cId="1348185585" sldId="259"/>
        </pc:sldMkLst>
        <pc:spChg chg="mod ord">
          <ac:chgData name="Sarah Gothard" userId="0e53f415fda5f162" providerId="LiveId" clId="{4D3EC5FD-86CF-4BE1-9857-69C0059997A3}" dt="2019-10-19T00:33:34.995" v="5" actId="26606"/>
          <ac:spMkLst>
            <pc:docMk/>
            <pc:sldMk cId="1348185585" sldId="259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34.995" v="5" actId="26606"/>
          <ac:spMkLst>
            <pc:docMk/>
            <pc:sldMk cId="1348185585" sldId="259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34.995" v="5" actId="26606"/>
          <ac:spMkLst>
            <pc:docMk/>
            <pc:sldMk cId="1348185585" sldId="259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34.995" v="5" actId="26606"/>
          <ac:picMkLst>
            <pc:docMk/>
            <pc:sldMk cId="1348185585" sldId="259"/>
            <ac:picMk id="2" creationId="{ADFA7357-1359-46CC-A398-3C0BA9BBD729}"/>
          </ac:picMkLst>
        </pc:picChg>
      </pc:sldChg>
      <pc:sldChg chg="addSp modSp mod setBg">
        <pc:chgData name="Sarah Gothard" userId="0e53f415fda5f162" providerId="LiveId" clId="{4D3EC5FD-86CF-4BE1-9857-69C0059997A3}" dt="2019-10-19T00:33:29.378" v="4" actId="26606"/>
        <pc:sldMkLst>
          <pc:docMk/>
          <pc:sldMk cId="1106513421" sldId="260"/>
        </pc:sldMkLst>
        <pc:spChg chg="mod ord">
          <ac:chgData name="Sarah Gothard" userId="0e53f415fda5f162" providerId="LiveId" clId="{4D3EC5FD-86CF-4BE1-9857-69C0059997A3}" dt="2019-10-19T00:33:29.378" v="4" actId="26606"/>
          <ac:spMkLst>
            <pc:docMk/>
            <pc:sldMk cId="1106513421" sldId="260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29.378" v="4" actId="26606"/>
          <ac:spMkLst>
            <pc:docMk/>
            <pc:sldMk cId="1106513421" sldId="260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29.378" v="4" actId="26606"/>
          <ac:spMkLst>
            <pc:docMk/>
            <pc:sldMk cId="1106513421" sldId="260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29.378" v="4" actId="26606"/>
          <ac:picMkLst>
            <pc:docMk/>
            <pc:sldMk cId="1106513421" sldId="260"/>
            <ac:picMk id="3" creationId="{BB91E60D-E5A9-4DCE-B8DF-99688F6FF2AE}"/>
          </ac:picMkLst>
        </pc:picChg>
      </pc:sldChg>
      <pc:sldChg chg="addSp modSp mod setBg">
        <pc:chgData name="Sarah Gothard" userId="0e53f415fda5f162" providerId="LiveId" clId="{4D3EC5FD-86CF-4BE1-9857-69C0059997A3}" dt="2019-10-19T00:33:26.063" v="3" actId="26606"/>
        <pc:sldMkLst>
          <pc:docMk/>
          <pc:sldMk cId="608297781" sldId="261"/>
        </pc:sldMkLst>
        <pc:spChg chg="mod ord">
          <ac:chgData name="Sarah Gothard" userId="0e53f415fda5f162" providerId="LiveId" clId="{4D3EC5FD-86CF-4BE1-9857-69C0059997A3}" dt="2019-10-19T00:33:26.063" v="3" actId="26606"/>
          <ac:spMkLst>
            <pc:docMk/>
            <pc:sldMk cId="608297781" sldId="261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26.063" v="3" actId="26606"/>
          <ac:spMkLst>
            <pc:docMk/>
            <pc:sldMk cId="608297781" sldId="261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26.063" v="3" actId="26606"/>
          <ac:spMkLst>
            <pc:docMk/>
            <pc:sldMk cId="608297781" sldId="261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26.063" v="3" actId="26606"/>
          <ac:picMkLst>
            <pc:docMk/>
            <pc:sldMk cId="608297781" sldId="261"/>
            <ac:picMk id="2" creationId="{972E2BDD-43C7-47E5-9A56-F740AB87847A}"/>
          </ac:picMkLst>
        </pc:picChg>
      </pc:sldChg>
      <pc:sldChg chg="addSp modSp mod setBg">
        <pc:chgData name="Sarah Gothard" userId="0e53f415fda5f162" providerId="LiveId" clId="{4D3EC5FD-86CF-4BE1-9857-69C0059997A3}" dt="2019-10-19T00:33:44.201" v="6" actId="26606"/>
        <pc:sldMkLst>
          <pc:docMk/>
          <pc:sldMk cId="506235858" sldId="262"/>
        </pc:sldMkLst>
        <pc:spChg chg="mod ord">
          <ac:chgData name="Sarah Gothard" userId="0e53f415fda5f162" providerId="LiveId" clId="{4D3EC5FD-86CF-4BE1-9857-69C0059997A3}" dt="2019-10-19T00:33:44.201" v="6" actId="26606"/>
          <ac:spMkLst>
            <pc:docMk/>
            <pc:sldMk cId="506235858" sldId="262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44.201" v="6" actId="26606"/>
          <ac:spMkLst>
            <pc:docMk/>
            <pc:sldMk cId="506235858" sldId="262"/>
            <ac:spMk id="10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44.201" v="6" actId="26606"/>
          <ac:spMkLst>
            <pc:docMk/>
            <pc:sldMk cId="506235858" sldId="262"/>
            <ac:spMk id="12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44.201" v="6" actId="26606"/>
          <ac:picMkLst>
            <pc:docMk/>
            <pc:sldMk cId="506235858" sldId="262"/>
            <ac:picMk id="5" creationId="{2E86F315-C213-4FB5-B619-1BF82E3C0DBB}"/>
          </ac:picMkLst>
        </pc:picChg>
      </pc:sldChg>
      <pc:sldChg chg="addSp modSp mod setBg">
        <pc:chgData name="Sarah Gothard" userId="0e53f415fda5f162" providerId="LiveId" clId="{4D3EC5FD-86CF-4BE1-9857-69C0059997A3}" dt="2019-10-19T00:33:47.126" v="7" actId="26606"/>
        <pc:sldMkLst>
          <pc:docMk/>
          <pc:sldMk cId="3769148960" sldId="263"/>
        </pc:sldMkLst>
        <pc:spChg chg="mod ord">
          <ac:chgData name="Sarah Gothard" userId="0e53f415fda5f162" providerId="LiveId" clId="{4D3EC5FD-86CF-4BE1-9857-69C0059997A3}" dt="2019-10-19T00:33:47.126" v="7" actId="26606"/>
          <ac:spMkLst>
            <pc:docMk/>
            <pc:sldMk cId="3769148960" sldId="263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47.126" v="7" actId="26606"/>
          <ac:spMkLst>
            <pc:docMk/>
            <pc:sldMk cId="3769148960" sldId="263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47.126" v="7" actId="26606"/>
          <ac:spMkLst>
            <pc:docMk/>
            <pc:sldMk cId="3769148960" sldId="263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47.126" v="7" actId="26606"/>
          <ac:picMkLst>
            <pc:docMk/>
            <pc:sldMk cId="3769148960" sldId="263"/>
            <ac:picMk id="3" creationId="{1CFF3BA4-86EA-40E0-9F39-ADABCDA7A5C9}"/>
          </ac:picMkLst>
        </pc:picChg>
      </pc:sldChg>
      <pc:sldChg chg="addSp modSp mod setBg">
        <pc:chgData name="Sarah Gothard" userId="0e53f415fda5f162" providerId="LiveId" clId="{4D3EC5FD-86CF-4BE1-9857-69C0059997A3}" dt="2019-10-19T00:33:54.161" v="8" actId="26606"/>
        <pc:sldMkLst>
          <pc:docMk/>
          <pc:sldMk cId="4063503142" sldId="264"/>
        </pc:sldMkLst>
        <pc:spChg chg="mod ord">
          <ac:chgData name="Sarah Gothard" userId="0e53f415fda5f162" providerId="LiveId" clId="{4D3EC5FD-86CF-4BE1-9857-69C0059997A3}" dt="2019-10-19T00:33:54.161" v="8" actId="26606"/>
          <ac:spMkLst>
            <pc:docMk/>
            <pc:sldMk cId="4063503142" sldId="264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3:54.161" v="8" actId="26606"/>
          <ac:spMkLst>
            <pc:docMk/>
            <pc:sldMk cId="4063503142" sldId="264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3:54.161" v="8" actId="26606"/>
          <ac:spMkLst>
            <pc:docMk/>
            <pc:sldMk cId="4063503142" sldId="264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3:54.161" v="8" actId="26606"/>
          <ac:picMkLst>
            <pc:docMk/>
            <pc:sldMk cId="4063503142" sldId="264"/>
            <ac:picMk id="2" creationId="{6959C206-7F95-4E27-8768-77D72896BCFA}"/>
          </ac:picMkLst>
        </pc:picChg>
      </pc:sldChg>
      <pc:sldChg chg="addSp modSp mod setBg">
        <pc:chgData name="Sarah Gothard" userId="0e53f415fda5f162" providerId="LiveId" clId="{4D3EC5FD-86CF-4BE1-9857-69C0059997A3}" dt="2019-10-19T00:34:00.505" v="9" actId="26606"/>
        <pc:sldMkLst>
          <pc:docMk/>
          <pc:sldMk cId="1118687352" sldId="265"/>
        </pc:sldMkLst>
        <pc:spChg chg="mod ord">
          <ac:chgData name="Sarah Gothard" userId="0e53f415fda5f162" providerId="LiveId" clId="{4D3EC5FD-86CF-4BE1-9857-69C0059997A3}" dt="2019-10-19T00:34:00.505" v="9" actId="26606"/>
          <ac:spMkLst>
            <pc:docMk/>
            <pc:sldMk cId="1118687352" sldId="265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00.505" v="9" actId="26606"/>
          <ac:spMkLst>
            <pc:docMk/>
            <pc:sldMk cId="1118687352" sldId="265"/>
            <ac:spMk id="10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00.505" v="9" actId="26606"/>
          <ac:spMkLst>
            <pc:docMk/>
            <pc:sldMk cId="1118687352" sldId="265"/>
            <ac:spMk id="12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00.505" v="9" actId="26606"/>
          <ac:picMkLst>
            <pc:docMk/>
            <pc:sldMk cId="1118687352" sldId="265"/>
            <ac:picMk id="5" creationId="{8974B2C5-2B89-43FA-97D7-543ECE4497FA}"/>
          </ac:picMkLst>
        </pc:picChg>
      </pc:sldChg>
      <pc:sldChg chg="addSp modSp mod setBg">
        <pc:chgData name="Sarah Gothard" userId="0e53f415fda5f162" providerId="LiveId" clId="{4D3EC5FD-86CF-4BE1-9857-69C0059997A3}" dt="2019-10-19T00:34:02.985" v="10" actId="26606"/>
        <pc:sldMkLst>
          <pc:docMk/>
          <pc:sldMk cId="1570859201" sldId="266"/>
        </pc:sldMkLst>
        <pc:spChg chg="mod ord">
          <ac:chgData name="Sarah Gothard" userId="0e53f415fda5f162" providerId="LiveId" clId="{4D3EC5FD-86CF-4BE1-9857-69C0059997A3}" dt="2019-10-19T00:34:02.985" v="10" actId="26606"/>
          <ac:spMkLst>
            <pc:docMk/>
            <pc:sldMk cId="1570859201" sldId="266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02.985" v="10" actId="26606"/>
          <ac:spMkLst>
            <pc:docMk/>
            <pc:sldMk cId="1570859201" sldId="266"/>
            <ac:spMk id="10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02.985" v="10" actId="26606"/>
          <ac:spMkLst>
            <pc:docMk/>
            <pc:sldMk cId="1570859201" sldId="266"/>
            <ac:spMk id="12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02.985" v="10" actId="26606"/>
          <ac:picMkLst>
            <pc:docMk/>
            <pc:sldMk cId="1570859201" sldId="266"/>
            <ac:picMk id="5" creationId="{5D3A9BBB-C86E-4940-AEE4-B6EA58ED62A4}"/>
          </ac:picMkLst>
        </pc:picChg>
      </pc:sldChg>
      <pc:sldChg chg="addSp modSp mod setBg">
        <pc:chgData name="Sarah Gothard" userId="0e53f415fda5f162" providerId="LiveId" clId="{4D3EC5FD-86CF-4BE1-9857-69C0059997A3}" dt="2019-10-19T00:34:05.415" v="11" actId="26606"/>
        <pc:sldMkLst>
          <pc:docMk/>
          <pc:sldMk cId="1951121010" sldId="267"/>
        </pc:sldMkLst>
        <pc:spChg chg="mod ord">
          <ac:chgData name="Sarah Gothard" userId="0e53f415fda5f162" providerId="LiveId" clId="{4D3EC5FD-86CF-4BE1-9857-69C0059997A3}" dt="2019-10-19T00:34:05.415" v="11" actId="26606"/>
          <ac:spMkLst>
            <pc:docMk/>
            <pc:sldMk cId="1951121010" sldId="267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05.415" v="11" actId="26606"/>
          <ac:spMkLst>
            <pc:docMk/>
            <pc:sldMk cId="1951121010" sldId="267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05.415" v="11" actId="26606"/>
          <ac:spMkLst>
            <pc:docMk/>
            <pc:sldMk cId="1951121010" sldId="267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05.415" v="11" actId="26606"/>
          <ac:picMkLst>
            <pc:docMk/>
            <pc:sldMk cId="1951121010" sldId="267"/>
            <ac:picMk id="2" creationId="{3A5E7F45-2D1C-4835-B200-1B4132EFFC01}"/>
          </ac:picMkLst>
        </pc:picChg>
      </pc:sldChg>
      <pc:sldChg chg="addSp modSp mod setBg">
        <pc:chgData name="Sarah Gothard" userId="0e53f415fda5f162" providerId="LiveId" clId="{4D3EC5FD-86CF-4BE1-9857-69C0059997A3}" dt="2019-10-19T00:34:17.789" v="12" actId="26606"/>
        <pc:sldMkLst>
          <pc:docMk/>
          <pc:sldMk cId="3099623213" sldId="268"/>
        </pc:sldMkLst>
        <pc:spChg chg="mod ord">
          <ac:chgData name="Sarah Gothard" userId="0e53f415fda5f162" providerId="LiveId" clId="{4D3EC5FD-86CF-4BE1-9857-69C0059997A3}" dt="2019-10-19T00:34:17.789" v="12" actId="26606"/>
          <ac:spMkLst>
            <pc:docMk/>
            <pc:sldMk cId="3099623213" sldId="268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17.789" v="12" actId="26606"/>
          <ac:spMkLst>
            <pc:docMk/>
            <pc:sldMk cId="3099623213" sldId="268"/>
            <ac:spMk id="10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17.789" v="12" actId="26606"/>
          <ac:spMkLst>
            <pc:docMk/>
            <pc:sldMk cId="3099623213" sldId="268"/>
            <ac:spMk id="12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17.789" v="12" actId="26606"/>
          <ac:picMkLst>
            <pc:docMk/>
            <pc:sldMk cId="3099623213" sldId="268"/>
            <ac:picMk id="5" creationId="{EF5DECD0-1577-4B5B-B33C-180848300AAD}"/>
          </ac:picMkLst>
        </pc:picChg>
      </pc:sldChg>
      <pc:sldChg chg="addSp modSp mod setBg">
        <pc:chgData name="Sarah Gothard" userId="0e53f415fda5f162" providerId="LiveId" clId="{4D3EC5FD-86CF-4BE1-9857-69C0059997A3}" dt="2019-10-19T00:34:20.498" v="13" actId="26606"/>
        <pc:sldMkLst>
          <pc:docMk/>
          <pc:sldMk cId="3121525925" sldId="269"/>
        </pc:sldMkLst>
        <pc:spChg chg="mod ord">
          <ac:chgData name="Sarah Gothard" userId="0e53f415fda5f162" providerId="LiveId" clId="{4D3EC5FD-86CF-4BE1-9857-69C0059997A3}" dt="2019-10-19T00:34:20.498" v="13" actId="26606"/>
          <ac:spMkLst>
            <pc:docMk/>
            <pc:sldMk cId="3121525925" sldId="269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20.498" v="13" actId="26606"/>
          <ac:spMkLst>
            <pc:docMk/>
            <pc:sldMk cId="3121525925" sldId="269"/>
            <ac:spMk id="10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20.498" v="13" actId="26606"/>
          <ac:spMkLst>
            <pc:docMk/>
            <pc:sldMk cId="3121525925" sldId="269"/>
            <ac:spMk id="12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20.498" v="13" actId="26606"/>
          <ac:picMkLst>
            <pc:docMk/>
            <pc:sldMk cId="3121525925" sldId="269"/>
            <ac:picMk id="5" creationId="{7BF1E0A3-1228-4A66-8C99-414BE319BCE8}"/>
          </ac:picMkLst>
        </pc:picChg>
      </pc:sldChg>
      <pc:sldChg chg="addSp modSp mod setBg">
        <pc:chgData name="Sarah Gothard" userId="0e53f415fda5f162" providerId="LiveId" clId="{4D3EC5FD-86CF-4BE1-9857-69C0059997A3}" dt="2019-10-19T00:34:22.639" v="14" actId="26606"/>
        <pc:sldMkLst>
          <pc:docMk/>
          <pc:sldMk cId="2486050286" sldId="270"/>
        </pc:sldMkLst>
        <pc:spChg chg="mod ord">
          <ac:chgData name="Sarah Gothard" userId="0e53f415fda5f162" providerId="LiveId" clId="{4D3EC5FD-86CF-4BE1-9857-69C0059997A3}" dt="2019-10-19T00:34:22.639" v="14" actId="26606"/>
          <ac:spMkLst>
            <pc:docMk/>
            <pc:sldMk cId="2486050286" sldId="270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22.639" v="14" actId="26606"/>
          <ac:spMkLst>
            <pc:docMk/>
            <pc:sldMk cId="2486050286" sldId="270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22.639" v="14" actId="26606"/>
          <ac:spMkLst>
            <pc:docMk/>
            <pc:sldMk cId="2486050286" sldId="270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22.639" v="14" actId="26606"/>
          <ac:picMkLst>
            <pc:docMk/>
            <pc:sldMk cId="2486050286" sldId="270"/>
            <ac:picMk id="2" creationId="{5FF05821-3BAB-4B3E-9EAD-D7D70F41BAC1}"/>
          </ac:picMkLst>
        </pc:picChg>
      </pc:sldChg>
      <pc:sldChg chg="addSp modSp mod setBg">
        <pc:chgData name="Sarah Gothard" userId="0e53f415fda5f162" providerId="LiveId" clId="{4D3EC5FD-86CF-4BE1-9857-69C0059997A3}" dt="2019-10-19T00:34:25.099" v="15" actId="26606"/>
        <pc:sldMkLst>
          <pc:docMk/>
          <pc:sldMk cId="3901564144" sldId="271"/>
        </pc:sldMkLst>
        <pc:spChg chg="mod ord">
          <ac:chgData name="Sarah Gothard" userId="0e53f415fda5f162" providerId="LiveId" clId="{4D3EC5FD-86CF-4BE1-9857-69C0059997A3}" dt="2019-10-19T00:34:25.099" v="15" actId="26606"/>
          <ac:spMkLst>
            <pc:docMk/>
            <pc:sldMk cId="3901564144" sldId="271"/>
            <ac:spMk id="4" creationId="{3CD6DD09-E011-43E7-8519-BC1DBE3E0751}"/>
          </ac:spMkLst>
        </pc:spChg>
        <pc:spChg chg="add">
          <ac:chgData name="Sarah Gothard" userId="0e53f415fda5f162" providerId="LiveId" clId="{4D3EC5FD-86CF-4BE1-9857-69C0059997A3}" dt="2019-10-19T00:34:25.099" v="15" actId="26606"/>
          <ac:spMkLst>
            <pc:docMk/>
            <pc:sldMk cId="3901564144" sldId="271"/>
            <ac:spMk id="9" creationId="{32BC26D8-82FB-445E-AA49-62A77D7C1EE0}"/>
          </ac:spMkLst>
        </pc:spChg>
        <pc:spChg chg="add">
          <ac:chgData name="Sarah Gothard" userId="0e53f415fda5f162" providerId="LiveId" clId="{4D3EC5FD-86CF-4BE1-9857-69C0059997A3}" dt="2019-10-19T00:34:25.099" v="15" actId="26606"/>
          <ac:spMkLst>
            <pc:docMk/>
            <pc:sldMk cId="3901564144" sldId="271"/>
            <ac:spMk id="11" creationId="{CB44330D-EA18-4254-AA95-EB49948539B8}"/>
          </ac:spMkLst>
        </pc:spChg>
        <pc:picChg chg="mod">
          <ac:chgData name="Sarah Gothard" userId="0e53f415fda5f162" providerId="LiveId" clId="{4D3EC5FD-86CF-4BE1-9857-69C0059997A3}" dt="2019-10-19T00:34:25.099" v="15" actId="26606"/>
          <ac:picMkLst>
            <pc:docMk/>
            <pc:sldMk cId="3901564144" sldId="271"/>
            <ac:picMk id="2" creationId="{B95C10ED-28FC-40AE-B502-AF4E4D09344F}"/>
          </ac:picMkLst>
        </pc:picChg>
      </pc:sldChg>
    </pc:docChg>
  </pc:docChgLst>
  <pc:docChgLst>
    <pc:chgData name="Sarah Gothard" userId="0e53f415fda5f162" providerId="LiveId" clId="{461EDFD0-7309-4A12-BF06-775A428CE9E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556C8-6997-4FB6-A07D-E144893D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52125"/>
            <a:ext cx="10905066" cy="2153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F6E13-A4DC-42B3-90CA-40C7E6F7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12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4B2C5-2B89-43FA-97D7-543ECE44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868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A9BBB-C86E-4940-AEE4-B6EA58ED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7085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E7F45-2D1C-4835-B200-1B4132EF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5112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DECD0-1577-4B5B-B33C-18084830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9962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1E0A3-1228-4A66-8C99-414BE319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2152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05821-3BAB-4B3E-9EAD-D7D70F41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8605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C10ED-28FC-40AE-B502-AF4E4D09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0156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9B485-98BF-464A-86FA-0610B327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542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3072D-2FA3-4ACE-A072-E77C89F7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427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E2BDD-43C7-47E5-9A56-F740AB87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0829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1E60D-E5A9-4DCE-B8DF-99688F6F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0651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FA7357-1359-46CC-A398-3C0BA9BB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90"/>
            <a:ext cx="10905066" cy="3489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4818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6F315-C213-4FB5-B619-1BF82E3C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623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F3BA4-86EA-40E0-9F39-ADABCDA7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6914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9C206-7F95-4E27-8768-77D72896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8826"/>
            <a:ext cx="10905066" cy="39803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350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2019-10-19T00:34:25Z</dcterms:created>
  <dcterms:modified xsi:type="dcterms:W3CDTF">2019-10-19T00:34:25Z</dcterms:modified>
</cp:coreProperties>
</file>