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560E6-08DF-476A-869D-FEF2A7638E36}" v="2" dt="2019-10-04T01:47:03.72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268D433-2DA9-4075-BF9B-83012BD56C07}"/>
  </pc:docChgLst>
  <pc:docChgLst>
    <pc:chgData name="Sarah Gothard" userId="0e53f415fda5f162" providerId="LiveId" clId="{18B560E6-08DF-476A-869D-FEF2A7638E36}"/>
    <pc:docChg chg="custSel mod addSld delSld modSld">
      <pc:chgData name="Sarah Gothard" userId="0e53f415fda5f162" providerId="LiveId" clId="{18B560E6-08DF-476A-869D-FEF2A7638E36}" dt="2019-10-04T01:49:28.031" v="32" actId="2696"/>
      <pc:docMkLst>
        <pc:docMk/>
      </pc:docMkLst>
      <pc:sldChg chg="addSp modSp mod setBg">
        <pc:chgData name="Sarah Gothard" userId="0e53f415fda5f162" providerId="LiveId" clId="{18B560E6-08DF-476A-869D-FEF2A7638E36}" dt="2019-10-04T01:46:03.763" v="0" actId="26606"/>
        <pc:sldMkLst>
          <pc:docMk/>
          <pc:sldMk cId="2211167003" sldId="257"/>
        </pc:sldMkLst>
        <pc:spChg chg="mod ord">
          <ac:chgData name="Sarah Gothard" userId="0e53f415fda5f162" providerId="LiveId" clId="{18B560E6-08DF-476A-869D-FEF2A7638E36}" dt="2019-10-04T01:46:03.763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8B560E6-08DF-476A-869D-FEF2A7638E36}" dt="2019-10-04T01:46:03.763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03.763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03.763" v="0" actId="26606"/>
          <ac:picMkLst>
            <pc:docMk/>
            <pc:sldMk cId="2211167003" sldId="257"/>
            <ac:picMk id="2" creationId="{2B66D320-3018-4652-B44F-0D1FCFE73E31}"/>
          </ac:picMkLst>
        </pc:picChg>
      </pc:sldChg>
      <pc:sldChg chg="addSp modSp mod setBg">
        <pc:chgData name="Sarah Gothard" userId="0e53f415fda5f162" providerId="LiveId" clId="{18B560E6-08DF-476A-869D-FEF2A7638E36}" dt="2019-10-04T01:46:07.517" v="1" actId="26606"/>
        <pc:sldMkLst>
          <pc:docMk/>
          <pc:sldMk cId="334323977" sldId="258"/>
        </pc:sldMkLst>
        <pc:spChg chg="mod ord">
          <ac:chgData name="Sarah Gothard" userId="0e53f415fda5f162" providerId="LiveId" clId="{18B560E6-08DF-476A-869D-FEF2A7638E36}" dt="2019-10-04T01:46:07.517" v="1" actId="26606"/>
          <ac:spMkLst>
            <pc:docMk/>
            <pc:sldMk cId="334323977" sldId="258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07.517" v="1" actId="26606"/>
          <ac:spMkLst>
            <pc:docMk/>
            <pc:sldMk cId="334323977" sldId="258"/>
            <ac:spMk id="10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07.517" v="1" actId="26606"/>
          <ac:spMkLst>
            <pc:docMk/>
            <pc:sldMk cId="334323977" sldId="258"/>
            <ac:spMk id="12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07.517" v="1" actId="26606"/>
          <ac:picMkLst>
            <pc:docMk/>
            <pc:sldMk cId="334323977" sldId="258"/>
            <ac:picMk id="5" creationId="{AA12FA30-6A9D-4FE2-9343-C4BB2D08780C}"/>
          </ac:picMkLst>
        </pc:picChg>
      </pc:sldChg>
      <pc:sldChg chg="addSp modSp mod setBg">
        <pc:chgData name="Sarah Gothard" userId="0e53f415fda5f162" providerId="LiveId" clId="{18B560E6-08DF-476A-869D-FEF2A7638E36}" dt="2019-10-04T01:46:10.555" v="2" actId="26606"/>
        <pc:sldMkLst>
          <pc:docMk/>
          <pc:sldMk cId="346995749" sldId="259"/>
        </pc:sldMkLst>
        <pc:spChg chg="mod ord">
          <ac:chgData name="Sarah Gothard" userId="0e53f415fda5f162" providerId="LiveId" clId="{18B560E6-08DF-476A-869D-FEF2A7638E36}" dt="2019-10-04T01:46:10.555" v="2" actId="26606"/>
          <ac:spMkLst>
            <pc:docMk/>
            <pc:sldMk cId="346995749" sldId="259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10.555" v="2" actId="26606"/>
          <ac:spMkLst>
            <pc:docMk/>
            <pc:sldMk cId="346995749" sldId="259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10.555" v="2" actId="26606"/>
          <ac:spMkLst>
            <pc:docMk/>
            <pc:sldMk cId="346995749" sldId="259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10.555" v="2" actId="26606"/>
          <ac:picMkLst>
            <pc:docMk/>
            <pc:sldMk cId="346995749" sldId="259"/>
            <ac:picMk id="2" creationId="{1C41945A-AB97-4150-B20F-8321962DCC55}"/>
          </ac:picMkLst>
        </pc:picChg>
      </pc:sldChg>
      <pc:sldChg chg="addSp modSp mod setBg">
        <pc:chgData name="Sarah Gothard" userId="0e53f415fda5f162" providerId="LiveId" clId="{18B560E6-08DF-476A-869D-FEF2A7638E36}" dt="2019-10-04T01:46:13.698" v="3" actId="26606"/>
        <pc:sldMkLst>
          <pc:docMk/>
          <pc:sldMk cId="2150054352" sldId="260"/>
        </pc:sldMkLst>
        <pc:spChg chg="mod ord">
          <ac:chgData name="Sarah Gothard" userId="0e53f415fda5f162" providerId="LiveId" clId="{18B560E6-08DF-476A-869D-FEF2A7638E36}" dt="2019-10-04T01:46:13.698" v="3" actId="26606"/>
          <ac:spMkLst>
            <pc:docMk/>
            <pc:sldMk cId="2150054352" sldId="260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13.698" v="3" actId="26606"/>
          <ac:spMkLst>
            <pc:docMk/>
            <pc:sldMk cId="2150054352" sldId="260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13.698" v="3" actId="26606"/>
          <ac:spMkLst>
            <pc:docMk/>
            <pc:sldMk cId="2150054352" sldId="260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13.698" v="3" actId="26606"/>
          <ac:picMkLst>
            <pc:docMk/>
            <pc:sldMk cId="2150054352" sldId="260"/>
            <ac:picMk id="2" creationId="{F2D94807-7EA1-45C1-B6F6-60B7370D421D}"/>
          </ac:picMkLst>
        </pc:picChg>
      </pc:sldChg>
      <pc:sldChg chg="addSp modSp mod setBg">
        <pc:chgData name="Sarah Gothard" userId="0e53f415fda5f162" providerId="LiveId" clId="{18B560E6-08DF-476A-869D-FEF2A7638E36}" dt="2019-10-04T01:46:20.299" v="4" actId="26606"/>
        <pc:sldMkLst>
          <pc:docMk/>
          <pc:sldMk cId="1407247138" sldId="261"/>
        </pc:sldMkLst>
        <pc:spChg chg="mod ord">
          <ac:chgData name="Sarah Gothard" userId="0e53f415fda5f162" providerId="LiveId" clId="{18B560E6-08DF-476A-869D-FEF2A7638E36}" dt="2019-10-04T01:46:20.299" v="4" actId="26606"/>
          <ac:spMkLst>
            <pc:docMk/>
            <pc:sldMk cId="1407247138" sldId="261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20.299" v="4" actId="26606"/>
          <ac:spMkLst>
            <pc:docMk/>
            <pc:sldMk cId="1407247138" sldId="261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20.299" v="4" actId="26606"/>
          <ac:spMkLst>
            <pc:docMk/>
            <pc:sldMk cId="1407247138" sldId="261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20.299" v="4" actId="26606"/>
          <ac:picMkLst>
            <pc:docMk/>
            <pc:sldMk cId="1407247138" sldId="261"/>
            <ac:picMk id="2" creationId="{AD1F0AED-53C4-443D-A8B4-A2578BA13E83}"/>
          </ac:picMkLst>
        </pc:picChg>
      </pc:sldChg>
      <pc:sldChg chg="addSp modSp mod setBg">
        <pc:chgData name="Sarah Gothard" userId="0e53f415fda5f162" providerId="LiveId" clId="{18B560E6-08DF-476A-869D-FEF2A7638E36}" dt="2019-10-04T01:46:29.578" v="6" actId="26606"/>
        <pc:sldMkLst>
          <pc:docMk/>
          <pc:sldMk cId="1979487680" sldId="262"/>
        </pc:sldMkLst>
        <pc:spChg chg="mod ord">
          <ac:chgData name="Sarah Gothard" userId="0e53f415fda5f162" providerId="LiveId" clId="{18B560E6-08DF-476A-869D-FEF2A7638E36}" dt="2019-10-04T01:46:29.578" v="6" actId="26606"/>
          <ac:spMkLst>
            <pc:docMk/>
            <pc:sldMk cId="1979487680" sldId="262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29.578" v="6" actId="26606"/>
          <ac:spMkLst>
            <pc:docMk/>
            <pc:sldMk cId="1979487680" sldId="262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29.578" v="6" actId="26606"/>
          <ac:spMkLst>
            <pc:docMk/>
            <pc:sldMk cId="1979487680" sldId="262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29.578" v="6" actId="26606"/>
          <ac:picMkLst>
            <pc:docMk/>
            <pc:sldMk cId="1979487680" sldId="262"/>
            <ac:picMk id="3" creationId="{4C16C543-1A1A-49B0-9678-0EE8A21D59FF}"/>
          </ac:picMkLst>
        </pc:picChg>
      </pc:sldChg>
      <pc:sldChg chg="addSp modSp mod setBg">
        <pc:chgData name="Sarah Gothard" userId="0e53f415fda5f162" providerId="LiveId" clId="{18B560E6-08DF-476A-869D-FEF2A7638E36}" dt="2019-10-04T01:46:23.500" v="5" actId="26606"/>
        <pc:sldMkLst>
          <pc:docMk/>
          <pc:sldMk cId="1341963063" sldId="263"/>
        </pc:sldMkLst>
        <pc:spChg chg="mod ord">
          <ac:chgData name="Sarah Gothard" userId="0e53f415fda5f162" providerId="LiveId" clId="{18B560E6-08DF-476A-869D-FEF2A7638E36}" dt="2019-10-04T01:46:23.500" v="5" actId="26606"/>
          <ac:spMkLst>
            <pc:docMk/>
            <pc:sldMk cId="1341963063" sldId="263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23.500" v="5" actId="26606"/>
          <ac:spMkLst>
            <pc:docMk/>
            <pc:sldMk cId="1341963063" sldId="263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23.500" v="5" actId="26606"/>
          <ac:spMkLst>
            <pc:docMk/>
            <pc:sldMk cId="1341963063" sldId="263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23.500" v="5" actId="26606"/>
          <ac:picMkLst>
            <pc:docMk/>
            <pc:sldMk cId="1341963063" sldId="263"/>
            <ac:picMk id="2" creationId="{663B7A40-21ED-4DEA-83F5-EA55CB6DF651}"/>
          </ac:picMkLst>
        </pc:picChg>
      </pc:sldChg>
      <pc:sldChg chg="addSp modSp mod setBg">
        <pc:chgData name="Sarah Gothard" userId="0e53f415fda5f162" providerId="LiveId" clId="{18B560E6-08DF-476A-869D-FEF2A7638E36}" dt="2019-10-04T01:46:32.661" v="7" actId="26606"/>
        <pc:sldMkLst>
          <pc:docMk/>
          <pc:sldMk cId="1247045484" sldId="264"/>
        </pc:sldMkLst>
        <pc:spChg chg="mod ord">
          <ac:chgData name="Sarah Gothard" userId="0e53f415fda5f162" providerId="LiveId" clId="{18B560E6-08DF-476A-869D-FEF2A7638E36}" dt="2019-10-04T01:46:32.661" v="7" actId="26606"/>
          <ac:spMkLst>
            <pc:docMk/>
            <pc:sldMk cId="1247045484" sldId="264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32.661" v="7" actId="26606"/>
          <ac:spMkLst>
            <pc:docMk/>
            <pc:sldMk cId="1247045484" sldId="264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32.661" v="7" actId="26606"/>
          <ac:spMkLst>
            <pc:docMk/>
            <pc:sldMk cId="1247045484" sldId="264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32.661" v="7" actId="26606"/>
          <ac:picMkLst>
            <pc:docMk/>
            <pc:sldMk cId="1247045484" sldId="264"/>
            <ac:picMk id="2" creationId="{71FEFCA0-2AAB-4382-864A-861602A3342E}"/>
          </ac:picMkLst>
        </pc:picChg>
      </pc:sldChg>
      <pc:sldChg chg="addSp modSp mod setBg">
        <pc:chgData name="Sarah Gothard" userId="0e53f415fda5f162" providerId="LiveId" clId="{18B560E6-08DF-476A-869D-FEF2A7638E36}" dt="2019-10-04T01:46:37.119" v="8" actId="26606"/>
        <pc:sldMkLst>
          <pc:docMk/>
          <pc:sldMk cId="3059313240" sldId="265"/>
        </pc:sldMkLst>
        <pc:spChg chg="mod ord">
          <ac:chgData name="Sarah Gothard" userId="0e53f415fda5f162" providerId="LiveId" clId="{18B560E6-08DF-476A-869D-FEF2A7638E36}" dt="2019-10-04T01:46:37.119" v="8" actId="26606"/>
          <ac:spMkLst>
            <pc:docMk/>
            <pc:sldMk cId="3059313240" sldId="265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37.119" v="8" actId="26606"/>
          <ac:spMkLst>
            <pc:docMk/>
            <pc:sldMk cId="3059313240" sldId="265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37.119" v="8" actId="26606"/>
          <ac:spMkLst>
            <pc:docMk/>
            <pc:sldMk cId="3059313240" sldId="265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37.119" v="8" actId="26606"/>
          <ac:picMkLst>
            <pc:docMk/>
            <pc:sldMk cId="3059313240" sldId="265"/>
            <ac:picMk id="2" creationId="{E605A58F-3BFD-405B-8801-019DB9D7167C}"/>
          </ac:picMkLst>
        </pc:picChg>
      </pc:sldChg>
      <pc:sldChg chg="addSp modSp mod setBg">
        <pc:chgData name="Sarah Gothard" userId="0e53f415fda5f162" providerId="LiveId" clId="{18B560E6-08DF-476A-869D-FEF2A7638E36}" dt="2019-10-04T01:46:42.799" v="9" actId="26606"/>
        <pc:sldMkLst>
          <pc:docMk/>
          <pc:sldMk cId="4120778447" sldId="266"/>
        </pc:sldMkLst>
        <pc:spChg chg="mod ord">
          <ac:chgData name="Sarah Gothard" userId="0e53f415fda5f162" providerId="LiveId" clId="{18B560E6-08DF-476A-869D-FEF2A7638E36}" dt="2019-10-04T01:46:42.799" v="9" actId="26606"/>
          <ac:spMkLst>
            <pc:docMk/>
            <pc:sldMk cId="4120778447" sldId="266"/>
            <ac:spMk id="4" creationId="{0BC17638-18BE-49D1-ADF7-18E18AE1C644}"/>
          </ac:spMkLst>
        </pc:spChg>
        <pc:spChg chg="add">
          <ac:chgData name="Sarah Gothard" userId="0e53f415fda5f162" providerId="LiveId" clId="{18B560E6-08DF-476A-869D-FEF2A7638E36}" dt="2019-10-04T01:46:42.799" v="9" actId="26606"/>
          <ac:spMkLst>
            <pc:docMk/>
            <pc:sldMk cId="4120778447" sldId="266"/>
            <ac:spMk id="10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6:42.799" v="9" actId="26606"/>
          <ac:spMkLst>
            <pc:docMk/>
            <pc:sldMk cId="4120778447" sldId="266"/>
            <ac:spMk id="12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6:42.799" v="9" actId="26606"/>
          <ac:picMkLst>
            <pc:docMk/>
            <pc:sldMk cId="4120778447" sldId="266"/>
            <ac:picMk id="5" creationId="{A9A0AB35-6B19-4D21-AE54-F91E3693E2BD}"/>
          </ac:picMkLst>
        </pc:picChg>
      </pc:sldChg>
      <pc:sldChg chg="add del">
        <pc:chgData name="Sarah Gothard" userId="0e53f415fda5f162" providerId="LiveId" clId="{18B560E6-08DF-476A-869D-FEF2A7638E36}" dt="2019-10-04T01:47:11.345" v="12" actId="2696"/>
        <pc:sldMkLst>
          <pc:docMk/>
          <pc:sldMk cId="1710410735" sldId="267"/>
        </pc:sldMkLst>
      </pc:sldChg>
      <pc:sldChg chg="addSp modSp add del mod setBg">
        <pc:chgData name="Sarah Gothard" userId="0e53f415fda5f162" providerId="LiveId" clId="{18B560E6-08DF-476A-869D-FEF2A7638E36}" dt="2019-10-04T01:49:27.956" v="23" actId="2696"/>
        <pc:sldMkLst>
          <pc:docMk/>
          <pc:sldMk cId="542761814" sldId="268"/>
        </pc:sldMkLst>
        <pc:spChg chg="mod ord">
          <ac:chgData name="Sarah Gothard" userId="0e53f415fda5f162" providerId="LiveId" clId="{18B560E6-08DF-476A-869D-FEF2A7638E36}" dt="2019-10-04T01:47:22.202" v="13" actId="26606"/>
          <ac:spMkLst>
            <pc:docMk/>
            <pc:sldMk cId="542761814" sldId="268"/>
            <ac:spMk id="5" creationId="{B35277B3-F2AB-47E8-A410-E4DFF7CB251C}"/>
          </ac:spMkLst>
        </pc:spChg>
        <pc:spChg chg="add">
          <ac:chgData name="Sarah Gothard" userId="0e53f415fda5f162" providerId="LiveId" clId="{18B560E6-08DF-476A-869D-FEF2A7638E36}" dt="2019-10-04T01:47:22.202" v="13" actId="26606"/>
          <ac:spMkLst>
            <pc:docMk/>
            <pc:sldMk cId="542761814" sldId="268"/>
            <ac:spMk id="10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22.202" v="13" actId="26606"/>
          <ac:spMkLst>
            <pc:docMk/>
            <pc:sldMk cId="542761814" sldId="268"/>
            <ac:spMk id="12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22.202" v="13" actId="26606"/>
          <ac:picMkLst>
            <pc:docMk/>
            <pc:sldMk cId="542761814" sldId="268"/>
            <ac:picMk id="2" creationId="{D065A4CD-4EE1-481F-8F07-6271417878DF}"/>
          </ac:picMkLst>
        </pc:picChg>
      </pc:sldChg>
      <pc:sldChg chg="addSp modSp add del mod setBg">
        <pc:chgData name="Sarah Gothard" userId="0e53f415fda5f162" providerId="LiveId" clId="{18B560E6-08DF-476A-869D-FEF2A7638E36}" dt="2019-10-04T01:49:27.965" v="24" actId="2696"/>
        <pc:sldMkLst>
          <pc:docMk/>
          <pc:sldMk cId="2159922341" sldId="269"/>
        </pc:sldMkLst>
        <pc:spChg chg="mod ord">
          <ac:chgData name="Sarah Gothard" userId="0e53f415fda5f162" providerId="LiveId" clId="{18B560E6-08DF-476A-869D-FEF2A7638E36}" dt="2019-10-04T01:47:25.841" v="14" actId="26606"/>
          <ac:spMkLst>
            <pc:docMk/>
            <pc:sldMk cId="2159922341" sldId="269"/>
            <ac:spMk id="2" creationId="{6513EF3F-F753-4BB5-A2D6-CBC955E74DD1}"/>
          </ac:spMkLst>
        </pc:spChg>
        <pc:spChg chg="add">
          <ac:chgData name="Sarah Gothard" userId="0e53f415fda5f162" providerId="LiveId" clId="{18B560E6-08DF-476A-869D-FEF2A7638E36}" dt="2019-10-04T01:47:25.841" v="14" actId="26606"/>
          <ac:spMkLst>
            <pc:docMk/>
            <pc:sldMk cId="2159922341" sldId="269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25.841" v="14" actId="26606"/>
          <ac:spMkLst>
            <pc:docMk/>
            <pc:sldMk cId="2159922341" sldId="269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25.841" v="14" actId="26606"/>
          <ac:picMkLst>
            <pc:docMk/>
            <pc:sldMk cId="2159922341" sldId="269"/>
            <ac:picMk id="4" creationId="{DD4ED83B-8AA0-443F-AC11-1ADC8DDB167C}"/>
          </ac:picMkLst>
        </pc:picChg>
      </pc:sldChg>
      <pc:sldChg chg="addSp modSp add del mod setBg">
        <pc:chgData name="Sarah Gothard" userId="0e53f415fda5f162" providerId="LiveId" clId="{18B560E6-08DF-476A-869D-FEF2A7638E36}" dt="2019-10-04T01:49:27.979" v="25" actId="2696"/>
        <pc:sldMkLst>
          <pc:docMk/>
          <pc:sldMk cId="1593750529" sldId="270"/>
        </pc:sldMkLst>
        <pc:spChg chg="mod ord">
          <ac:chgData name="Sarah Gothard" userId="0e53f415fda5f162" providerId="LiveId" clId="{18B560E6-08DF-476A-869D-FEF2A7638E36}" dt="2019-10-04T01:47:30.940" v="15" actId="26606"/>
          <ac:spMkLst>
            <pc:docMk/>
            <pc:sldMk cId="1593750529" sldId="270"/>
            <ac:spMk id="2" creationId="{801C0DBB-34AC-4EDE-A378-AA763107A398}"/>
          </ac:spMkLst>
        </pc:spChg>
        <pc:spChg chg="add">
          <ac:chgData name="Sarah Gothard" userId="0e53f415fda5f162" providerId="LiveId" clId="{18B560E6-08DF-476A-869D-FEF2A7638E36}" dt="2019-10-04T01:47:30.940" v="15" actId="26606"/>
          <ac:spMkLst>
            <pc:docMk/>
            <pc:sldMk cId="1593750529" sldId="270"/>
            <ac:spMk id="8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30.940" v="15" actId="26606"/>
          <ac:spMkLst>
            <pc:docMk/>
            <pc:sldMk cId="1593750529" sldId="270"/>
            <ac:spMk id="10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30.940" v="15" actId="26606"/>
          <ac:picMkLst>
            <pc:docMk/>
            <pc:sldMk cId="1593750529" sldId="270"/>
            <ac:picMk id="3" creationId="{31F120AF-50B4-49DA-B3F4-AA1B68439F2C}"/>
          </ac:picMkLst>
        </pc:picChg>
      </pc:sldChg>
      <pc:sldChg chg="addSp modSp add del mod setBg">
        <pc:chgData name="Sarah Gothard" userId="0e53f415fda5f162" providerId="LiveId" clId="{18B560E6-08DF-476A-869D-FEF2A7638E36}" dt="2019-10-04T01:49:27.988" v="26" actId="2696"/>
        <pc:sldMkLst>
          <pc:docMk/>
          <pc:sldMk cId="1027724712" sldId="271"/>
        </pc:sldMkLst>
        <pc:spChg chg="mod ord">
          <ac:chgData name="Sarah Gothard" userId="0e53f415fda5f162" providerId="LiveId" clId="{18B560E6-08DF-476A-869D-FEF2A7638E36}" dt="2019-10-04T01:47:37.076" v="16" actId="26606"/>
          <ac:spMkLst>
            <pc:docMk/>
            <pc:sldMk cId="1027724712" sldId="271"/>
            <ac:spMk id="2" creationId="{A118F2F8-8028-44AA-B077-C2B0D4CA290A}"/>
          </ac:spMkLst>
        </pc:spChg>
        <pc:spChg chg="add">
          <ac:chgData name="Sarah Gothard" userId="0e53f415fda5f162" providerId="LiveId" clId="{18B560E6-08DF-476A-869D-FEF2A7638E36}" dt="2019-10-04T01:47:37.076" v="16" actId="26606"/>
          <ac:spMkLst>
            <pc:docMk/>
            <pc:sldMk cId="1027724712" sldId="271"/>
            <ac:spMk id="8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37.076" v="16" actId="26606"/>
          <ac:spMkLst>
            <pc:docMk/>
            <pc:sldMk cId="1027724712" sldId="271"/>
            <ac:spMk id="10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37.076" v="16" actId="26606"/>
          <ac:picMkLst>
            <pc:docMk/>
            <pc:sldMk cId="1027724712" sldId="271"/>
            <ac:picMk id="3" creationId="{09D2888A-E6C4-4C55-8AEC-D7930F7C854E}"/>
          </ac:picMkLst>
        </pc:picChg>
      </pc:sldChg>
      <pc:sldChg chg="addSp modSp add del mod setBg">
        <pc:chgData name="Sarah Gothard" userId="0e53f415fda5f162" providerId="LiveId" clId="{18B560E6-08DF-476A-869D-FEF2A7638E36}" dt="2019-10-04T01:49:27.997" v="27" actId="2696"/>
        <pc:sldMkLst>
          <pc:docMk/>
          <pc:sldMk cId="1197795582" sldId="272"/>
        </pc:sldMkLst>
        <pc:spChg chg="mod ord">
          <ac:chgData name="Sarah Gothard" userId="0e53f415fda5f162" providerId="LiveId" clId="{18B560E6-08DF-476A-869D-FEF2A7638E36}" dt="2019-10-04T01:47:44.103" v="17" actId="26606"/>
          <ac:spMkLst>
            <pc:docMk/>
            <pc:sldMk cId="1197795582" sldId="272"/>
            <ac:spMk id="2" creationId="{902E6E5D-494B-4191-B602-25DF40441E79}"/>
          </ac:spMkLst>
        </pc:spChg>
        <pc:spChg chg="add">
          <ac:chgData name="Sarah Gothard" userId="0e53f415fda5f162" providerId="LiveId" clId="{18B560E6-08DF-476A-869D-FEF2A7638E36}" dt="2019-10-04T01:47:44.103" v="17" actId="26606"/>
          <ac:spMkLst>
            <pc:docMk/>
            <pc:sldMk cId="1197795582" sldId="272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44.103" v="17" actId="26606"/>
          <ac:spMkLst>
            <pc:docMk/>
            <pc:sldMk cId="1197795582" sldId="272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44.103" v="17" actId="26606"/>
          <ac:picMkLst>
            <pc:docMk/>
            <pc:sldMk cId="1197795582" sldId="272"/>
            <ac:picMk id="4" creationId="{8D1B9CD0-7644-4956-ABC5-D17CD271D473}"/>
          </ac:picMkLst>
        </pc:picChg>
      </pc:sldChg>
      <pc:sldChg chg="addSp modSp add del mod setBg">
        <pc:chgData name="Sarah Gothard" userId="0e53f415fda5f162" providerId="LiveId" clId="{18B560E6-08DF-476A-869D-FEF2A7638E36}" dt="2019-10-04T01:49:28.004" v="28" actId="2696"/>
        <pc:sldMkLst>
          <pc:docMk/>
          <pc:sldMk cId="3738417625" sldId="273"/>
        </pc:sldMkLst>
        <pc:spChg chg="mod ord">
          <ac:chgData name="Sarah Gothard" userId="0e53f415fda5f162" providerId="LiveId" clId="{18B560E6-08DF-476A-869D-FEF2A7638E36}" dt="2019-10-04T01:47:48.725" v="18" actId="26606"/>
          <ac:spMkLst>
            <pc:docMk/>
            <pc:sldMk cId="3738417625" sldId="273"/>
            <ac:spMk id="2" creationId="{53BA487A-B1AA-4087-86F5-8F204FFD2238}"/>
          </ac:spMkLst>
        </pc:spChg>
        <pc:spChg chg="add">
          <ac:chgData name="Sarah Gothard" userId="0e53f415fda5f162" providerId="LiveId" clId="{18B560E6-08DF-476A-869D-FEF2A7638E36}" dt="2019-10-04T01:47:48.725" v="18" actId="26606"/>
          <ac:spMkLst>
            <pc:docMk/>
            <pc:sldMk cId="3738417625" sldId="273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48.725" v="18" actId="26606"/>
          <ac:spMkLst>
            <pc:docMk/>
            <pc:sldMk cId="3738417625" sldId="273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48.725" v="18" actId="26606"/>
          <ac:picMkLst>
            <pc:docMk/>
            <pc:sldMk cId="3738417625" sldId="273"/>
            <ac:picMk id="4" creationId="{27DC8928-2D41-4E8D-8DA4-A11C1CE80CA0}"/>
          </ac:picMkLst>
        </pc:picChg>
      </pc:sldChg>
      <pc:sldChg chg="addSp modSp add del mod setBg">
        <pc:chgData name="Sarah Gothard" userId="0e53f415fda5f162" providerId="LiveId" clId="{18B560E6-08DF-476A-869D-FEF2A7638E36}" dt="2019-10-04T01:49:28.010" v="29" actId="2696"/>
        <pc:sldMkLst>
          <pc:docMk/>
          <pc:sldMk cId="2259176160" sldId="274"/>
        </pc:sldMkLst>
        <pc:spChg chg="mod ord">
          <ac:chgData name="Sarah Gothard" userId="0e53f415fda5f162" providerId="LiveId" clId="{18B560E6-08DF-476A-869D-FEF2A7638E36}" dt="2019-10-04T01:47:57.354" v="19" actId="26606"/>
          <ac:spMkLst>
            <pc:docMk/>
            <pc:sldMk cId="2259176160" sldId="274"/>
            <ac:spMk id="2" creationId="{95C98CCD-B566-4BC3-BDC5-85CAB2E580FC}"/>
          </ac:spMkLst>
        </pc:spChg>
        <pc:spChg chg="add">
          <ac:chgData name="Sarah Gothard" userId="0e53f415fda5f162" providerId="LiveId" clId="{18B560E6-08DF-476A-869D-FEF2A7638E36}" dt="2019-10-04T01:47:57.354" v="19" actId="26606"/>
          <ac:spMkLst>
            <pc:docMk/>
            <pc:sldMk cId="2259176160" sldId="274"/>
            <ac:spMk id="8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7:57.354" v="19" actId="26606"/>
          <ac:spMkLst>
            <pc:docMk/>
            <pc:sldMk cId="2259176160" sldId="274"/>
            <ac:spMk id="10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7:57.354" v="19" actId="26606"/>
          <ac:picMkLst>
            <pc:docMk/>
            <pc:sldMk cId="2259176160" sldId="274"/>
            <ac:picMk id="3" creationId="{06394986-993A-474B-8F6F-98C5B789EAD4}"/>
          </ac:picMkLst>
        </pc:picChg>
      </pc:sldChg>
      <pc:sldChg chg="addSp modSp add del mod setBg">
        <pc:chgData name="Sarah Gothard" userId="0e53f415fda5f162" providerId="LiveId" clId="{18B560E6-08DF-476A-869D-FEF2A7638E36}" dt="2019-10-04T01:49:28.017" v="30" actId="2696"/>
        <pc:sldMkLst>
          <pc:docMk/>
          <pc:sldMk cId="4038026290" sldId="275"/>
        </pc:sldMkLst>
        <pc:spChg chg="mod ord">
          <ac:chgData name="Sarah Gothard" userId="0e53f415fda5f162" providerId="LiveId" clId="{18B560E6-08DF-476A-869D-FEF2A7638E36}" dt="2019-10-04T01:48:03.683" v="20" actId="26606"/>
          <ac:spMkLst>
            <pc:docMk/>
            <pc:sldMk cId="4038026290" sldId="275"/>
            <ac:spMk id="2" creationId="{DA597FD7-2383-46B1-9ABD-EB4EB140AFBC}"/>
          </ac:spMkLst>
        </pc:spChg>
        <pc:spChg chg="add">
          <ac:chgData name="Sarah Gothard" userId="0e53f415fda5f162" providerId="LiveId" clId="{18B560E6-08DF-476A-869D-FEF2A7638E36}" dt="2019-10-04T01:48:03.683" v="20" actId="26606"/>
          <ac:spMkLst>
            <pc:docMk/>
            <pc:sldMk cId="4038026290" sldId="275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8:03.683" v="20" actId="26606"/>
          <ac:spMkLst>
            <pc:docMk/>
            <pc:sldMk cId="4038026290" sldId="275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8:03.683" v="20" actId="26606"/>
          <ac:picMkLst>
            <pc:docMk/>
            <pc:sldMk cId="4038026290" sldId="275"/>
            <ac:picMk id="4" creationId="{A588DD49-FD10-4413-91E3-7DC170F83ABD}"/>
          </ac:picMkLst>
        </pc:picChg>
      </pc:sldChg>
      <pc:sldChg chg="addSp modSp add del mod setBg">
        <pc:chgData name="Sarah Gothard" userId="0e53f415fda5f162" providerId="LiveId" clId="{18B560E6-08DF-476A-869D-FEF2A7638E36}" dt="2019-10-04T01:49:28.025" v="31" actId="2696"/>
        <pc:sldMkLst>
          <pc:docMk/>
          <pc:sldMk cId="1721445176" sldId="276"/>
        </pc:sldMkLst>
        <pc:spChg chg="mod ord">
          <ac:chgData name="Sarah Gothard" userId="0e53f415fda5f162" providerId="LiveId" clId="{18B560E6-08DF-476A-869D-FEF2A7638E36}" dt="2019-10-04T01:48:07.431" v="21" actId="26606"/>
          <ac:spMkLst>
            <pc:docMk/>
            <pc:sldMk cId="1721445176" sldId="276"/>
            <ac:spMk id="2" creationId="{6F34BFA6-D99B-4876-8123-0BB9A0113D7C}"/>
          </ac:spMkLst>
        </pc:spChg>
        <pc:spChg chg="add">
          <ac:chgData name="Sarah Gothard" userId="0e53f415fda5f162" providerId="LiveId" clId="{18B560E6-08DF-476A-869D-FEF2A7638E36}" dt="2019-10-04T01:48:07.431" v="21" actId="26606"/>
          <ac:spMkLst>
            <pc:docMk/>
            <pc:sldMk cId="1721445176" sldId="276"/>
            <ac:spMk id="9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8:07.431" v="21" actId="26606"/>
          <ac:spMkLst>
            <pc:docMk/>
            <pc:sldMk cId="1721445176" sldId="276"/>
            <ac:spMk id="11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8:07.431" v="21" actId="26606"/>
          <ac:picMkLst>
            <pc:docMk/>
            <pc:sldMk cId="1721445176" sldId="276"/>
            <ac:picMk id="4" creationId="{F97EFD10-0104-41C3-B82C-5F05C8D18481}"/>
          </ac:picMkLst>
        </pc:picChg>
      </pc:sldChg>
      <pc:sldChg chg="addSp modSp add del mod setBg">
        <pc:chgData name="Sarah Gothard" userId="0e53f415fda5f162" providerId="LiveId" clId="{18B560E6-08DF-476A-869D-FEF2A7638E36}" dt="2019-10-04T01:49:28.031" v="32" actId="2696"/>
        <pc:sldMkLst>
          <pc:docMk/>
          <pc:sldMk cId="1281065872" sldId="277"/>
        </pc:sldMkLst>
        <pc:spChg chg="mod ord">
          <ac:chgData name="Sarah Gothard" userId="0e53f415fda5f162" providerId="LiveId" clId="{18B560E6-08DF-476A-869D-FEF2A7638E36}" dt="2019-10-04T01:48:10.916" v="22" actId="26606"/>
          <ac:spMkLst>
            <pc:docMk/>
            <pc:sldMk cId="1281065872" sldId="277"/>
            <ac:spMk id="2" creationId="{D7E2C4B6-FD29-45B1-986A-D52D17CD453A}"/>
          </ac:spMkLst>
        </pc:spChg>
        <pc:spChg chg="add">
          <ac:chgData name="Sarah Gothard" userId="0e53f415fda5f162" providerId="LiveId" clId="{18B560E6-08DF-476A-869D-FEF2A7638E36}" dt="2019-10-04T01:48:10.916" v="22" actId="26606"/>
          <ac:spMkLst>
            <pc:docMk/>
            <pc:sldMk cId="1281065872" sldId="277"/>
            <ac:spMk id="8" creationId="{01D0AF59-99C3-4251-AB9A-C966C6AD4400}"/>
          </ac:spMkLst>
        </pc:spChg>
        <pc:spChg chg="add">
          <ac:chgData name="Sarah Gothard" userId="0e53f415fda5f162" providerId="LiveId" clId="{18B560E6-08DF-476A-869D-FEF2A7638E36}" dt="2019-10-04T01:48:10.916" v="22" actId="26606"/>
          <ac:spMkLst>
            <pc:docMk/>
            <pc:sldMk cId="1281065872" sldId="277"/>
            <ac:spMk id="10" creationId="{1855405F-37A2-4869-9154-F8BE3BECE6C3}"/>
          </ac:spMkLst>
        </pc:spChg>
        <pc:picChg chg="mod">
          <ac:chgData name="Sarah Gothard" userId="0e53f415fda5f162" providerId="LiveId" clId="{18B560E6-08DF-476A-869D-FEF2A7638E36}" dt="2019-10-04T01:48:10.916" v="22" actId="26606"/>
          <ac:picMkLst>
            <pc:docMk/>
            <pc:sldMk cId="1281065872" sldId="277"/>
            <ac:picMk id="3" creationId="{0C2C8953-8977-49AB-A282-E81BC8A7F0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9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6D320-3018-4652-B44F-0D1FCFE7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38494"/>
            <a:ext cx="10905066" cy="21810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0AB35-6B19-4D21-AE54-F91E3693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2077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FA30-6A9D-4FE2-9343-C4BB2D08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43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1945A-AB97-4150-B20F-8321962D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11342"/>
            <a:ext cx="10905066" cy="28353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69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94807-7EA1-45C1-B6F6-60B7370D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5005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F0AED-53C4-443D-A8B4-A2578BA1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0724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B7A40-21ED-4DEA-83F5-EA55CB6D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6"/>
            <a:ext cx="10905066" cy="29443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4196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6C543-1A1A-49B0-9678-0EE8A21D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7948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EFCA0-2AAB-4382-864A-861602A3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4704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5A58F-3BFD-405B-8801-019DB9D7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17638-18BE-49D1-ADF7-18E18AE1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9313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2019-10-04T01:48:10Z</dcterms:created>
  <dcterms:modified xsi:type="dcterms:W3CDTF">2019-10-04T01:49:36Z</dcterms:modified>
</cp:coreProperties>
</file>