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5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BC0CD9-8D39-4545-B296-E0BDEFC126A6}" v="8" dt="2019-10-01T16:50:59.566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66" d="100"/>
          <a:sy n="66" d="100"/>
        </p:scale>
        <p:origin x="9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9113BF80-591B-4782-B3F9-2533C3B84D75}"/>
  </pc:docChgLst>
  <pc:docChgLst>
    <pc:chgData name="Sarah Gothard" userId="0e53f415fda5f162" providerId="LiveId" clId="{6B9596B4-584A-4AE8-A831-D04FD077F09C}"/>
  </pc:docChgLst>
  <pc:docChgLst>
    <pc:chgData name="Sarah Gothard" userId="0e53f415fda5f162" providerId="LiveId" clId="{48BC0CD9-8D39-4545-B296-E0BDEFC126A6}"/>
    <pc:docChg chg="undo custSel mod addSld delSld modSld">
      <pc:chgData name="Sarah Gothard" userId="0e53f415fda5f162" providerId="LiveId" clId="{48BC0CD9-8D39-4545-B296-E0BDEFC126A6}" dt="2019-10-02T02:24:59.607" v="24" actId="26606"/>
      <pc:docMkLst>
        <pc:docMk/>
      </pc:docMkLst>
      <pc:sldChg chg="addSp delSp modSp mod setBg">
        <pc:chgData name="Sarah Gothard" userId="0e53f415fda5f162" providerId="LiveId" clId="{48BC0CD9-8D39-4545-B296-E0BDEFC126A6}" dt="2019-10-01T16:50:50.552" v="4"/>
        <pc:sldMkLst>
          <pc:docMk/>
          <pc:sldMk cId="2211167003" sldId="257"/>
        </pc:sldMkLst>
        <pc:spChg chg="mod ord">
          <ac:chgData name="Sarah Gothard" userId="0e53f415fda5f162" providerId="LiveId" clId="{48BC0CD9-8D39-4545-B296-E0BDEFC126A6}" dt="2019-10-01T16:50:39.158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48BC0CD9-8D39-4545-B296-E0BDEFC126A6}" dt="2019-10-01T16:50:39.158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48BC0CD9-8D39-4545-B296-E0BDEFC126A6}" dt="2019-10-01T16:50:39.158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48BC0CD9-8D39-4545-B296-E0BDEFC126A6}" dt="2019-10-01T16:50:39.158" v="0" actId="26606"/>
          <ac:picMkLst>
            <pc:docMk/>
            <pc:sldMk cId="2211167003" sldId="257"/>
            <ac:picMk id="2" creationId="{8DC94D3F-476D-4B1C-A163-C4D7A7DE399A}"/>
          </ac:picMkLst>
        </pc:picChg>
        <pc:picChg chg="add del">
          <ac:chgData name="Sarah Gothard" userId="0e53f415fda5f162" providerId="LiveId" clId="{48BC0CD9-8D39-4545-B296-E0BDEFC126A6}" dt="2019-10-01T16:50:50.552" v="4"/>
          <ac:picMkLst>
            <pc:docMk/>
            <pc:sldMk cId="2211167003" sldId="257"/>
            <ac:picMk id="6" creationId="{0D634C6B-8D4F-4708-B23D-75DE498E5701}"/>
          </ac:picMkLst>
        </pc:picChg>
      </pc:sldChg>
      <pc:sldChg chg="addSp delSp modSp mod setBg">
        <pc:chgData name="Sarah Gothard" userId="0e53f415fda5f162" providerId="LiveId" clId="{48BC0CD9-8D39-4545-B296-E0BDEFC126A6}" dt="2019-10-01T16:50:59.566" v="9"/>
        <pc:sldMkLst>
          <pc:docMk/>
          <pc:sldMk cId="3648730301" sldId="258"/>
        </pc:sldMkLst>
        <pc:spChg chg="mod ord">
          <ac:chgData name="Sarah Gothard" userId="0e53f415fda5f162" providerId="LiveId" clId="{48BC0CD9-8D39-4545-B296-E0BDEFC126A6}" dt="2019-10-01T16:50:42.107" v="1" actId="26606"/>
          <ac:spMkLst>
            <pc:docMk/>
            <pc:sldMk cId="3648730301" sldId="258"/>
            <ac:spMk id="4" creationId="{3392A2FA-7C66-4D03-AB34-0021BC4AD5F1}"/>
          </ac:spMkLst>
        </pc:spChg>
        <pc:spChg chg="add">
          <ac:chgData name="Sarah Gothard" userId="0e53f415fda5f162" providerId="LiveId" clId="{48BC0CD9-8D39-4545-B296-E0BDEFC126A6}" dt="2019-10-01T16:50:42.107" v="1" actId="26606"/>
          <ac:spMkLst>
            <pc:docMk/>
            <pc:sldMk cId="3648730301" sldId="258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1T16:50:42.107" v="1" actId="26606"/>
          <ac:spMkLst>
            <pc:docMk/>
            <pc:sldMk cId="3648730301" sldId="258"/>
            <ac:spMk id="11" creationId="{1855405F-37A2-4869-9154-F8BE3BECE6C3}"/>
          </ac:spMkLst>
        </pc:spChg>
        <pc:picChg chg="add del mod">
          <ac:chgData name="Sarah Gothard" userId="0e53f415fda5f162" providerId="LiveId" clId="{48BC0CD9-8D39-4545-B296-E0BDEFC126A6}" dt="2019-10-01T16:50:59.566" v="9"/>
          <ac:picMkLst>
            <pc:docMk/>
            <pc:sldMk cId="3648730301" sldId="258"/>
            <ac:picMk id="2" creationId="{CC01A205-D514-436E-A82A-B61EE81A7746}"/>
          </ac:picMkLst>
        </pc:picChg>
      </pc:sldChg>
      <pc:sldChg chg="addSp modSp mod setBg">
        <pc:chgData name="Sarah Gothard" userId="0e53f415fda5f162" providerId="LiveId" clId="{48BC0CD9-8D39-4545-B296-E0BDEFC126A6}" dt="2019-10-02T00:53:37.994" v="11" actId="26606"/>
        <pc:sldMkLst>
          <pc:docMk/>
          <pc:sldMk cId="3841820551" sldId="259"/>
        </pc:sldMkLst>
        <pc:spChg chg="mod ord">
          <ac:chgData name="Sarah Gothard" userId="0e53f415fda5f162" providerId="LiveId" clId="{48BC0CD9-8D39-4545-B296-E0BDEFC126A6}" dt="2019-10-02T00:53:37.994" v="11" actId="26606"/>
          <ac:spMkLst>
            <pc:docMk/>
            <pc:sldMk cId="3841820551" sldId="259"/>
            <ac:spMk id="4" creationId="{8E271645-9E04-479C-9290-13C9213A9EB4}"/>
          </ac:spMkLst>
        </pc:spChg>
        <pc:spChg chg="add">
          <ac:chgData name="Sarah Gothard" userId="0e53f415fda5f162" providerId="LiveId" clId="{48BC0CD9-8D39-4545-B296-E0BDEFC126A6}" dt="2019-10-02T00:53:37.994" v="11" actId="26606"/>
          <ac:spMkLst>
            <pc:docMk/>
            <pc:sldMk cId="3841820551" sldId="259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0:53:37.994" v="11" actId="26606"/>
          <ac:spMkLst>
            <pc:docMk/>
            <pc:sldMk cId="3841820551" sldId="259"/>
            <ac:spMk id="11" creationId="{1855405F-37A2-4869-9154-F8BE3BECE6C3}"/>
          </ac:spMkLst>
        </pc:spChg>
        <pc:picChg chg="mod">
          <ac:chgData name="Sarah Gothard" userId="0e53f415fda5f162" providerId="LiveId" clId="{48BC0CD9-8D39-4545-B296-E0BDEFC126A6}" dt="2019-10-02T00:53:37.994" v="11" actId="26606"/>
          <ac:picMkLst>
            <pc:docMk/>
            <pc:sldMk cId="3841820551" sldId="259"/>
            <ac:picMk id="2" creationId="{276309AF-8D25-4449-B794-41EF157BD91E}"/>
          </ac:picMkLst>
        </pc:picChg>
      </pc:sldChg>
      <pc:sldChg chg="addSp modSp mod setBg">
        <pc:chgData name="Sarah Gothard" userId="0e53f415fda5f162" providerId="LiveId" clId="{48BC0CD9-8D39-4545-B296-E0BDEFC126A6}" dt="2019-10-02T02:24:19.351" v="12" actId="26606"/>
        <pc:sldMkLst>
          <pc:docMk/>
          <pc:sldMk cId="2256174988" sldId="260"/>
        </pc:sldMkLst>
        <pc:spChg chg="mod ord">
          <ac:chgData name="Sarah Gothard" userId="0e53f415fda5f162" providerId="LiveId" clId="{48BC0CD9-8D39-4545-B296-E0BDEFC126A6}" dt="2019-10-02T02:24:19.351" v="12" actId="26606"/>
          <ac:spMkLst>
            <pc:docMk/>
            <pc:sldMk cId="2256174988" sldId="260"/>
            <ac:spMk id="4" creationId="{8E271645-9E04-479C-9290-13C9213A9EB4}"/>
          </ac:spMkLst>
        </pc:spChg>
        <pc:spChg chg="add">
          <ac:chgData name="Sarah Gothard" userId="0e53f415fda5f162" providerId="LiveId" clId="{48BC0CD9-8D39-4545-B296-E0BDEFC126A6}" dt="2019-10-02T02:24:19.351" v="12" actId="26606"/>
          <ac:spMkLst>
            <pc:docMk/>
            <pc:sldMk cId="2256174988" sldId="260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2:24:19.351" v="12" actId="26606"/>
          <ac:spMkLst>
            <pc:docMk/>
            <pc:sldMk cId="2256174988" sldId="260"/>
            <ac:spMk id="11" creationId="{1855405F-37A2-4869-9154-F8BE3BECE6C3}"/>
          </ac:spMkLst>
        </pc:spChg>
        <pc:picChg chg="mod">
          <ac:chgData name="Sarah Gothard" userId="0e53f415fda5f162" providerId="LiveId" clId="{48BC0CD9-8D39-4545-B296-E0BDEFC126A6}" dt="2019-10-02T02:24:19.351" v="12" actId="26606"/>
          <ac:picMkLst>
            <pc:docMk/>
            <pc:sldMk cId="2256174988" sldId="260"/>
            <ac:picMk id="3" creationId="{7054E397-8C38-4B3A-BD6A-0F1AE98FCC7C}"/>
          </ac:picMkLst>
        </pc:picChg>
      </pc:sldChg>
      <pc:sldChg chg="addSp modSp mod setBg">
        <pc:chgData name="Sarah Gothard" userId="0e53f415fda5f162" providerId="LiveId" clId="{48BC0CD9-8D39-4545-B296-E0BDEFC126A6}" dt="2019-10-02T02:24:35.249" v="16" actId="26606"/>
        <pc:sldMkLst>
          <pc:docMk/>
          <pc:sldMk cId="1038464368" sldId="261"/>
        </pc:sldMkLst>
        <pc:spChg chg="mod ord">
          <ac:chgData name="Sarah Gothard" userId="0e53f415fda5f162" providerId="LiveId" clId="{48BC0CD9-8D39-4545-B296-E0BDEFC126A6}" dt="2019-10-02T02:24:35.249" v="16" actId="26606"/>
          <ac:spMkLst>
            <pc:docMk/>
            <pc:sldMk cId="1038464368" sldId="261"/>
            <ac:spMk id="4" creationId="{8E271645-9E04-479C-9290-13C9213A9EB4}"/>
          </ac:spMkLst>
        </pc:spChg>
        <pc:spChg chg="add">
          <ac:chgData name="Sarah Gothard" userId="0e53f415fda5f162" providerId="LiveId" clId="{48BC0CD9-8D39-4545-B296-E0BDEFC126A6}" dt="2019-10-02T02:24:35.249" v="16" actId="26606"/>
          <ac:spMkLst>
            <pc:docMk/>
            <pc:sldMk cId="1038464368" sldId="261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2:24:35.249" v="16" actId="26606"/>
          <ac:spMkLst>
            <pc:docMk/>
            <pc:sldMk cId="1038464368" sldId="261"/>
            <ac:spMk id="11" creationId="{1855405F-37A2-4869-9154-F8BE3BECE6C3}"/>
          </ac:spMkLst>
        </pc:spChg>
        <pc:picChg chg="mod">
          <ac:chgData name="Sarah Gothard" userId="0e53f415fda5f162" providerId="LiveId" clId="{48BC0CD9-8D39-4545-B296-E0BDEFC126A6}" dt="2019-10-02T02:24:35.249" v="16" actId="26606"/>
          <ac:picMkLst>
            <pc:docMk/>
            <pc:sldMk cId="1038464368" sldId="261"/>
            <ac:picMk id="3" creationId="{C1F9A93F-E5FD-4F25-802D-D268A15253D8}"/>
          </ac:picMkLst>
        </pc:picChg>
      </pc:sldChg>
      <pc:sldChg chg="addSp modSp mod setBg">
        <pc:chgData name="Sarah Gothard" userId="0e53f415fda5f162" providerId="LiveId" clId="{48BC0CD9-8D39-4545-B296-E0BDEFC126A6}" dt="2019-10-02T02:24:39.399" v="17" actId="26606"/>
        <pc:sldMkLst>
          <pc:docMk/>
          <pc:sldMk cId="1157319508" sldId="262"/>
        </pc:sldMkLst>
        <pc:spChg chg="mod ord">
          <ac:chgData name="Sarah Gothard" userId="0e53f415fda5f162" providerId="LiveId" clId="{48BC0CD9-8D39-4545-B296-E0BDEFC126A6}" dt="2019-10-02T02:24:39.399" v="17" actId="26606"/>
          <ac:spMkLst>
            <pc:docMk/>
            <pc:sldMk cId="1157319508" sldId="262"/>
            <ac:spMk id="4" creationId="{8E271645-9E04-479C-9290-13C9213A9EB4}"/>
          </ac:spMkLst>
        </pc:spChg>
        <pc:spChg chg="add">
          <ac:chgData name="Sarah Gothard" userId="0e53f415fda5f162" providerId="LiveId" clId="{48BC0CD9-8D39-4545-B296-E0BDEFC126A6}" dt="2019-10-02T02:24:39.399" v="17" actId="26606"/>
          <ac:spMkLst>
            <pc:docMk/>
            <pc:sldMk cId="1157319508" sldId="262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2:24:39.399" v="17" actId="26606"/>
          <ac:spMkLst>
            <pc:docMk/>
            <pc:sldMk cId="1157319508" sldId="262"/>
            <ac:spMk id="11" creationId="{1855405F-37A2-4869-9154-F8BE3BECE6C3}"/>
          </ac:spMkLst>
        </pc:spChg>
        <pc:picChg chg="mod">
          <ac:chgData name="Sarah Gothard" userId="0e53f415fda5f162" providerId="LiveId" clId="{48BC0CD9-8D39-4545-B296-E0BDEFC126A6}" dt="2019-10-02T02:24:39.399" v="17" actId="26606"/>
          <ac:picMkLst>
            <pc:docMk/>
            <pc:sldMk cId="1157319508" sldId="262"/>
            <ac:picMk id="3" creationId="{326C2E95-79A8-4A6E-9A6F-77030A5FF1EF}"/>
          </ac:picMkLst>
        </pc:picChg>
      </pc:sldChg>
      <pc:sldChg chg="addSp modSp mod setBg">
        <pc:chgData name="Sarah Gothard" userId="0e53f415fda5f162" providerId="LiveId" clId="{48BC0CD9-8D39-4545-B296-E0BDEFC126A6}" dt="2019-10-02T02:24:43.576" v="18" actId="26606"/>
        <pc:sldMkLst>
          <pc:docMk/>
          <pc:sldMk cId="4067741009" sldId="263"/>
        </pc:sldMkLst>
        <pc:spChg chg="mod ord">
          <ac:chgData name="Sarah Gothard" userId="0e53f415fda5f162" providerId="LiveId" clId="{48BC0CD9-8D39-4545-B296-E0BDEFC126A6}" dt="2019-10-02T02:24:43.576" v="18" actId="26606"/>
          <ac:spMkLst>
            <pc:docMk/>
            <pc:sldMk cId="4067741009" sldId="263"/>
            <ac:spMk id="4" creationId="{8E271645-9E04-479C-9290-13C9213A9EB4}"/>
          </ac:spMkLst>
        </pc:spChg>
        <pc:spChg chg="add">
          <ac:chgData name="Sarah Gothard" userId="0e53f415fda5f162" providerId="LiveId" clId="{48BC0CD9-8D39-4545-B296-E0BDEFC126A6}" dt="2019-10-02T02:24:43.576" v="18" actId="26606"/>
          <ac:spMkLst>
            <pc:docMk/>
            <pc:sldMk cId="4067741009" sldId="263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2:24:43.576" v="18" actId="26606"/>
          <ac:spMkLst>
            <pc:docMk/>
            <pc:sldMk cId="4067741009" sldId="263"/>
            <ac:spMk id="11" creationId="{1855405F-37A2-4869-9154-F8BE3BECE6C3}"/>
          </ac:spMkLst>
        </pc:spChg>
        <pc:picChg chg="mod">
          <ac:chgData name="Sarah Gothard" userId="0e53f415fda5f162" providerId="LiveId" clId="{48BC0CD9-8D39-4545-B296-E0BDEFC126A6}" dt="2019-10-02T02:24:43.576" v="18" actId="26606"/>
          <ac:picMkLst>
            <pc:docMk/>
            <pc:sldMk cId="4067741009" sldId="263"/>
            <ac:picMk id="3" creationId="{851162BB-BCC8-4F43-805B-A637447D91EF}"/>
          </ac:picMkLst>
        </pc:picChg>
      </pc:sldChg>
      <pc:sldChg chg="addSp modSp mod setBg">
        <pc:chgData name="Sarah Gothard" userId="0e53f415fda5f162" providerId="LiveId" clId="{48BC0CD9-8D39-4545-B296-E0BDEFC126A6}" dt="2019-10-02T02:24:46.327" v="19" actId="26606"/>
        <pc:sldMkLst>
          <pc:docMk/>
          <pc:sldMk cId="1211907746" sldId="264"/>
        </pc:sldMkLst>
        <pc:spChg chg="mod ord">
          <ac:chgData name="Sarah Gothard" userId="0e53f415fda5f162" providerId="LiveId" clId="{48BC0CD9-8D39-4545-B296-E0BDEFC126A6}" dt="2019-10-02T02:24:46.327" v="19" actId="26606"/>
          <ac:spMkLst>
            <pc:docMk/>
            <pc:sldMk cId="1211907746" sldId="264"/>
            <ac:spMk id="4" creationId="{8E271645-9E04-479C-9290-13C9213A9EB4}"/>
          </ac:spMkLst>
        </pc:spChg>
        <pc:spChg chg="add">
          <ac:chgData name="Sarah Gothard" userId="0e53f415fda5f162" providerId="LiveId" clId="{48BC0CD9-8D39-4545-B296-E0BDEFC126A6}" dt="2019-10-02T02:24:46.327" v="19" actId="26606"/>
          <ac:spMkLst>
            <pc:docMk/>
            <pc:sldMk cId="1211907746" sldId="264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2:24:46.327" v="19" actId="26606"/>
          <ac:spMkLst>
            <pc:docMk/>
            <pc:sldMk cId="1211907746" sldId="264"/>
            <ac:spMk id="11" creationId="{1855405F-37A2-4869-9154-F8BE3BECE6C3}"/>
          </ac:spMkLst>
        </pc:spChg>
        <pc:picChg chg="mod">
          <ac:chgData name="Sarah Gothard" userId="0e53f415fda5f162" providerId="LiveId" clId="{48BC0CD9-8D39-4545-B296-E0BDEFC126A6}" dt="2019-10-02T02:24:46.327" v="19" actId="26606"/>
          <ac:picMkLst>
            <pc:docMk/>
            <pc:sldMk cId="1211907746" sldId="264"/>
            <ac:picMk id="3" creationId="{A826A7FD-B1A7-49E0-BEDB-824F14990E85}"/>
          </ac:picMkLst>
        </pc:picChg>
      </pc:sldChg>
      <pc:sldChg chg="addSp modSp mod setBg">
        <pc:chgData name="Sarah Gothard" userId="0e53f415fda5f162" providerId="LiveId" clId="{48BC0CD9-8D39-4545-B296-E0BDEFC126A6}" dt="2019-10-02T00:53:35.552" v="10" actId="26606"/>
        <pc:sldMkLst>
          <pc:docMk/>
          <pc:sldMk cId="3864755942" sldId="265"/>
        </pc:sldMkLst>
        <pc:spChg chg="mod ord">
          <ac:chgData name="Sarah Gothard" userId="0e53f415fda5f162" providerId="LiveId" clId="{48BC0CD9-8D39-4545-B296-E0BDEFC126A6}" dt="2019-10-02T00:53:35.552" v="10" actId="26606"/>
          <ac:spMkLst>
            <pc:docMk/>
            <pc:sldMk cId="3864755942" sldId="265"/>
            <ac:spMk id="4" creationId="{8E271645-9E04-479C-9290-13C9213A9EB4}"/>
          </ac:spMkLst>
        </pc:spChg>
        <pc:spChg chg="add">
          <ac:chgData name="Sarah Gothard" userId="0e53f415fda5f162" providerId="LiveId" clId="{48BC0CD9-8D39-4545-B296-E0BDEFC126A6}" dt="2019-10-02T00:53:35.552" v="10" actId="26606"/>
          <ac:spMkLst>
            <pc:docMk/>
            <pc:sldMk cId="3864755942" sldId="265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0:53:35.552" v="10" actId="26606"/>
          <ac:spMkLst>
            <pc:docMk/>
            <pc:sldMk cId="3864755942" sldId="265"/>
            <ac:spMk id="11" creationId="{1855405F-37A2-4869-9154-F8BE3BECE6C3}"/>
          </ac:spMkLst>
        </pc:spChg>
        <pc:picChg chg="mod">
          <ac:chgData name="Sarah Gothard" userId="0e53f415fda5f162" providerId="LiveId" clId="{48BC0CD9-8D39-4545-B296-E0BDEFC126A6}" dt="2019-10-02T00:53:35.552" v="10" actId="26606"/>
          <ac:picMkLst>
            <pc:docMk/>
            <pc:sldMk cId="3864755942" sldId="265"/>
            <ac:picMk id="3" creationId="{EACD166A-BC5A-44E3-B5F0-65BDA51BFEF6}"/>
          </ac:picMkLst>
        </pc:picChg>
      </pc:sldChg>
      <pc:sldChg chg="addSp delSp modSp mod setBg">
        <pc:chgData name="Sarah Gothard" userId="0e53f415fda5f162" providerId="LiveId" clId="{48BC0CD9-8D39-4545-B296-E0BDEFC126A6}" dt="2019-10-02T02:24:32.287" v="15" actId="26606"/>
        <pc:sldMkLst>
          <pc:docMk/>
          <pc:sldMk cId="3899545904" sldId="266"/>
        </pc:sldMkLst>
        <pc:spChg chg="mod ord">
          <ac:chgData name="Sarah Gothard" userId="0e53f415fda5f162" providerId="LiveId" clId="{48BC0CD9-8D39-4545-B296-E0BDEFC126A6}" dt="2019-10-02T02:24:32.287" v="15" actId="26606"/>
          <ac:spMkLst>
            <pc:docMk/>
            <pc:sldMk cId="3899545904" sldId="266"/>
            <ac:spMk id="4" creationId="{8E271645-9E04-479C-9290-13C9213A9EB4}"/>
          </ac:spMkLst>
        </pc:spChg>
        <pc:spChg chg="add">
          <ac:chgData name="Sarah Gothard" userId="0e53f415fda5f162" providerId="LiveId" clId="{48BC0CD9-8D39-4545-B296-E0BDEFC126A6}" dt="2019-10-02T02:24:32.287" v="15" actId="26606"/>
          <ac:spMkLst>
            <pc:docMk/>
            <pc:sldMk cId="3899545904" sldId="266"/>
            <ac:spMk id="6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2:24:32.287" v="15" actId="26606"/>
          <ac:spMkLst>
            <pc:docMk/>
            <pc:sldMk cId="3899545904" sldId="266"/>
            <ac:spMk id="7" creationId="{1855405F-37A2-4869-9154-F8BE3BECE6C3}"/>
          </ac:spMkLst>
        </pc:spChg>
        <pc:spChg chg="add del">
          <ac:chgData name="Sarah Gothard" userId="0e53f415fda5f162" providerId="LiveId" clId="{48BC0CD9-8D39-4545-B296-E0BDEFC126A6}" dt="2019-10-02T02:24:27.778" v="14" actId="26606"/>
          <ac:spMkLst>
            <pc:docMk/>
            <pc:sldMk cId="3899545904" sldId="266"/>
            <ac:spMk id="9" creationId="{B9FF99BD-075F-4761-A995-6FC574BD25EA}"/>
          </ac:spMkLst>
        </pc:spChg>
        <pc:spChg chg="add del">
          <ac:chgData name="Sarah Gothard" userId="0e53f415fda5f162" providerId="LiveId" clId="{48BC0CD9-8D39-4545-B296-E0BDEFC126A6}" dt="2019-10-02T02:24:27.778" v="14" actId="26606"/>
          <ac:spMkLst>
            <pc:docMk/>
            <pc:sldMk cId="3899545904" sldId="266"/>
            <ac:spMk id="11" creationId="{A7B21A54-9BA3-4EA9-B460-5A829ADD9051}"/>
          </ac:spMkLst>
        </pc:spChg>
        <pc:spChg chg="add del">
          <ac:chgData name="Sarah Gothard" userId="0e53f415fda5f162" providerId="LiveId" clId="{48BC0CD9-8D39-4545-B296-E0BDEFC126A6}" dt="2019-10-02T02:24:27.778" v="14" actId="26606"/>
          <ac:spMkLst>
            <pc:docMk/>
            <pc:sldMk cId="3899545904" sldId="266"/>
            <ac:spMk id="13" creationId="{6FA8F714-B9D8-488A-8CCA-E9948FF913A9}"/>
          </ac:spMkLst>
        </pc:spChg>
        <pc:picChg chg="mod">
          <ac:chgData name="Sarah Gothard" userId="0e53f415fda5f162" providerId="LiveId" clId="{48BC0CD9-8D39-4545-B296-E0BDEFC126A6}" dt="2019-10-02T02:24:32.287" v="15" actId="26606"/>
          <ac:picMkLst>
            <pc:docMk/>
            <pc:sldMk cId="3899545904" sldId="266"/>
            <ac:picMk id="3" creationId="{54BA42C5-D54E-49EF-84C5-FA2A39411DA9}"/>
          </ac:picMkLst>
        </pc:picChg>
      </pc:sldChg>
      <pc:sldChg chg="addSp modSp mod setBg">
        <pc:chgData name="Sarah Gothard" userId="0e53f415fda5f162" providerId="LiveId" clId="{48BC0CD9-8D39-4545-B296-E0BDEFC126A6}" dt="2019-10-02T02:24:49.101" v="20" actId="26606"/>
        <pc:sldMkLst>
          <pc:docMk/>
          <pc:sldMk cId="2947133557" sldId="267"/>
        </pc:sldMkLst>
        <pc:spChg chg="mod ord">
          <ac:chgData name="Sarah Gothard" userId="0e53f415fda5f162" providerId="LiveId" clId="{48BC0CD9-8D39-4545-B296-E0BDEFC126A6}" dt="2019-10-02T02:24:49.101" v="20" actId="26606"/>
          <ac:spMkLst>
            <pc:docMk/>
            <pc:sldMk cId="2947133557" sldId="267"/>
            <ac:spMk id="4" creationId="{EF862BAA-AF4A-492B-9912-065240478116}"/>
          </ac:spMkLst>
        </pc:spChg>
        <pc:spChg chg="add">
          <ac:chgData name="Sarah Gothard" userId="0e53f415fda5f162" providerId="LiveId" clId="{48BC0CD9-8D39-4545-B296-E0BDEFC126A6}" dt="2019-10-02T02:24:49.101" v="20" actId="26606"/>
          <ac:spMkLst>
            <pc:docMk/>
            <pc:sldMk cId="2947133557" sldId="267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2:24:49.101" v="20" actId="26606"/>
          <ac:spMkLst>
            <pc:docMk/>
            <pc:sldMk cId="2947133557" sldId="267"/>
            <ac:spMk id="11" creationId="{1855405F-37A2-4869-9154-F8BE3BECE6C3}"/>
          </ac:spMkLst>
        </pc:spChg>
        <pc:picChg chg="mod">
          <ac:chgData name="Sarah Gothard" userId="0e53f415fda5f162" providerId="LiveId" clId="{48BC0CD9-8D39-4545-B296-E0BDEFC126A6}" dt="2019-10-02T02:24:49.101" v="20" actId="26606"/>
          <ac:picMkLst>
            <pc:docMk/>
            <pc:sldMk cId="2947133557" sldId="267"/>
            <ac:picMk id="2" creationId="{3D690C66-159B-4953-82D2-DD2369B7C225}"/>
          </ac:picMkLst>
        </pc:picChg>
      </pc:sldChg>
      <pc:sldChg chg="addSp delSp modSp mod setBg">
        <pc:chgData name="Sarah Gothard" userId="0e53f415fda5f162" providerId="LiveId" clId="{48BC0CD9-8D39-4545-B296-E0BDEFC126A6}" dt="2019-10-02T02:24:55.637" v="23" actId="26606"/>
        <pc:sldMkLst>
          <pc:docMk/>
          <pc:sldMk cId="4080846160" sldId="268"/>
        </pc:sldMkLst>
        <pc:spChg chg="mod ord">
          <ac:chgData name="Sarah Gothard" userId="0e53f415fda5f162" providerId="LiveId" clId="{48BC0CD9-8D39-4545-B296-E0BDEFC126A6}" dt="2019-10-02T02:24:55.637" v="23" actId="26606"/>
          <ac:spMkLst>
            <pc:docMk/>
            <pc:sldMk cId="4080846160" sldId="268"/>
            <ac:spMk id="4" creationId="{EF862BAA-AF4A-492B-9912-065240478116}"/>
          </ac:spMkLst>
        </pc:spChg>
        <pc:spChg chg="add del">
          <ac:chgData name="Sarah Gothard" userId="0e53f415fda5f162" providerId="LiveId" clId="{48BC0CD9-8D39-4545-B296-E0BDEFC126A6}" dt="2019-10-02T02:24:55.618" v="22" actId="26606"/>
          <ac:spMkLst>
            <pc:docMk/>
            <pc:sldMk cId="4080846160" sldId="268"/>
            <ac:spMk id="9" creationId="{B9FF99BD-075F-4761-A995-6FC574BD25EA}"/>
          </ac:spMkLst>
        </pc:spChg>
        <pc:spChg chg="add del">
          <ac:chgData name="Sarah Gothard" userId="0e53f415fda5f162" providerId="LiveId" clId="{48BC0CD9-8D39-4545-B296-E0BDEFC126A6}" dt="2019-10-02T02:24:55.618" v="22" actId="26606"/>
          <ac:spMkLst>
            <pc:docMk/>
            <pc:sldMk cId="4080846160" sldId="268"/>
            <ac:spMk id="11" creationId="{A7B21A54-9BA3-4EA9-B460-5A829ADD9051}"/>
          </ac:spMkLst>
        </pc:spChg>
        <pc:spChg chg="add del">
          <ac:chgData name="Sarah Gothard" userId="0e53f415fda5f162" providerId="LiveId" clId="{48BC0CD9-8D39-4545-B296-E0BDEFC126A6}" dt="2019-10-02T02:24:55.618" v="22" actId="26606"/>
          <ac:spMkLst>
            <pc:docMk/>
            <pc:sldMk cId="4080846160" sldId="268"/>
            <ac:spMk id="13" creationId="{6FA8F714-B9D8-488A-8CCA-E9948FF913A9}"/>
          </ac:spMkLst>
        </pc:spChg>
        <pc:spChg chg="add">
          <ac:chgData name="Sarah Gothard" userId="0e53f415fda5f162" providerId="LiveId" clId="{48BC0CD9-8D39-4545-B296-E0BDEFC126A6}" dt="2019-10-02T02:24:55.637" v="23" actId="26606"/>
          <ac:spMkLst>
            <pc:docMk/>
            <pc:sldMk cId="4080846160" sldId="268"/>
            <ac:spMk id="15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2:24:55.637" v="23" actId="26606"/>
          <ac:spMkLst>
            <pc:docMk/>
            <pc:sldMk cId="4080846160" sldId="268"/>
            <ac:spMk id="16" creationId="{1855405F-37A2-4869-9154-F8BE3BECE6C3}"/>
          </ac:spMkLst>
        </pc:spChg>
        <pc:picChg chg="mod">
          <ac:chgData name="Sarah Gothard" userId="0e53f415fda5f162" providerId="LiveId" clId="{48BC0CD9-8D39-4545-B296-E0BDEFC126A6}" dt="2019-10-02T02:24:55.637" v="23" actId="26606"/>
          <ac:picMkLst>
            <pc:docMk/>
            <pc:sldMk cId="4080846160" sldId="268"/>
            <ac:picMk id="3" creationId="{0E9AAAB3-D1F7-4747-8F86-90EE0434C1F2}"/>
          </ac:picMkLst>
        </pc:picChg>
      </pc:sldChg>
      <pc:sldChg chg="addSp modSp mod setBg">
        <pc:chgData name="Sarah Gothard" userId="0e53f415fda5f162" providerId="LiveId" clId="{48BC0CD9-8D39-4545-B296-E0BDEFC126A6}" dt="2019-10-02T02:24:59.607" v="24" actId="26606"/>
        <pc:sldMkLst>
          <pc:docMk/>
          <pc:sldMk cId="879815314" sldId="269"/>
        </pc:sldMkLst>
        <pc:spChg chg="mod ord">
          <ac:chgData name="Sarah Gothard" userId="0e53f415fda5f162" providerId="LiveId" clId="{48BC0CD9-8D39-4545-B296-E0BDEFC126A6}" dt="2019-10-02T02:24:59.607" v="24" actId="26606"/>
          <ac:spMkLst>
            <pc:docMk/>
            <pc:sldMk cId="879815314" sldId="269"/>
            <ac:spMk id="4" creationId="{EF862BAA-AF4A-492B-9912-065240478116}"/>
          </ac:spMkLst>
        </pc:spChg>
        <pc:spChg chg="add">
          <ac:chgData name="Sarah Gothard" userId="0e53f415fda5f162" providerId="LiveId" clId="{48BC0CD9-8D39-4545-B296-E0BDEFC126A6}" dt="2019-10-02T02:24:59.607" v="24" actId="26606"/>
          <ac:spMkLst>
            <pc:docMk/>
            <pc:sldMk cId="879815314" sldId="269"/>
            <ac:spMk id="9" creationId="{01D0AF59-99C3-4251-AB9A-C966C6AD4400}"/>
          </ac:spMkLst>
        </pc:spChg>
        <pc:spChg chg="add">
          <ac:chgData name="Sarah Gothard" userId="0e53f415fda5f162" providerId="LiveId" clId="{48BC0CD9-8D39-4545-B296-E0BDEFC126A6}" dt="2019-10-02T02:24:59.607" v="24" actId="26606"/>
          <ac:spMkLst>
            <pc:docMk/>
            <pc:sldMk cId="879815314" sldId="269"/>
            <ac:spMk id="11" creationId="{1855405F-37A2-4869-9154-F8BE3BECE6C3}"/>
          </ac:spMkLst>
        </pc:spChg>
        <pc:picChg chg="mod">
          <ac:chgData name="Sarah Gothard" userId="0e53f415fda5f162" providerId="LiveId" clId="{48BC0CD9-8D39-4545-B296-E0BDEFC126A6}" dt="2019-10-02T02:24:59.607" v="24" actId="26606"/>
          <ac:picMkLst>
            <pc:docMk/>
            <pc:sldMk cId="879815314" sldId="269"/>
            <ac:picMk id="3" creationId="{DEEEE378-9DDE-435C-96AC-E045FD0AF732}"/>
          </ac:picMkLst>
        </pc:picChg>
      </pc:sldChg>
      <pc:sldChg chg="addSp delSp add del">
        <pc:chgData name="Sarah Gothard" userId="0e53f415fda5f162" providerId="LiveId" clId="{48BC0CD9-8D39-4545-B296-E0BDEFC126A6}" dt="2019-10-01T16:50:57.344" v="8"/>
        <pc:sldMkLst>
          <pc:docMk/>
          <pc:sldMk cId="605015667" sldId="270"/>
        </pc:sldMkLst>
        <pc:picChg chg="add del">
          <ac:chgData name="Sarah Gothard" userId="0e53f415fda5f162" providerId="LiveId" clId="{48BC0CD9-8D39-4545-B296-E0BDEFC126A6}" dt="2019-10-01T16:50:56.774" v="7"/>
          <ac:picMkLst>
            <pc:docMk/>
            <pc:sldMk cId="605015667" sldId="270"/>
            <ac:picMk id="5" creationId="{EB932E05-05D6-43F5-B375-489FC35403AD}"/>
          </ac:picMkLst>
        </pc:picChg>
      </pc:sldChg>
    </pc:docChg>
  </pc:docChgLst>
  <pc:docChgLst>
    <pc:chgData name="Sarah Gothard" userId="0e53f415fda5f162" providerId="LiveId" clId="{10BDBE98-7557-434F-997B-8F18D1971F8D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88360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1495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6319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165149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9578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834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3975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04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8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62001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5980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077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0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5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1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8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9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8413" y="658930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63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C94D3F-476D-4B1C-A163-C4D7A7DE3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120392"/>
            <a:ext cx="10905066" cy="261721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6A7FD-B1A7-49E0-BEDB-824F14990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20503"/>
            <a:ext cx="10905066" cy="32169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1645-9E04-479C-9290-13C9213A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1190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690C66-159B-4953-82D2-DD2369B7C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62BAA-AF4A-492B-9912-06524047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4713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AAAB3-D1F7-4747-8F86-90EE0434C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62BAA-AF4A-492B-9912-06524047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80846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EE378-9DDE-435C-96AC-E045FD0AF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20503"/>
            <a:ext cx="10905066" cy="32169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62BAA-AF4A-492B-9912-06524047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7981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1A205-D514-436E-A82A-B61EE81A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2A2FA-7C66-4D03-AB34-0021BC4A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4873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CD166A-BC5A-44E3-B5F0-65BDA51BF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1645-9E04-479C-9290-13C9213A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6475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6309AF-8D25-4449-B794-41EF157BD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93240"/>
            <a:ext cx="10905066" cy="32715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1645-9E04-479C-9290-13C9213A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4182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4E397-8C38-4B3A-BD6A-0F1AE98FC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1645-9E04-479C-9290-13C9213A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5617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A42C5-D54E-49EF-84C5-FA2A39411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1645-9E04-479C-9290-13C9213A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9954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F9A93F-E5FD-4F25-802D-D268A1525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65978"/>
            <a:ext cx="10905066" cy="33260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1645-9E04-479C-9290-13C9213A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3846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C2E95-79A8-4A6E-9A6F-77030A5FF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1645-9E04-479C-9290-13C9213A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5731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162BB-BCC8-4F43-805B-A637447D9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1645-9E04-479C-9290-13C9213A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67741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2019-10-02T02:24:59Z</dcterms:created>
  <dcterms:modified xsi:type="dcterms:W3CDTF">2019-10-02T02:25:04Z</dcterms:modified>
</cp:coreProperties>
</file>