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</p:sldMasterIdLst>
  <p:notesMasterIdLst>
    <p:notesMasterId r:id="rId16"/>
  </p:notesMasterIdLst>
  <p:handoutMasterIdLst>
    <p:handoutMasterId r:id="rId17"/>
  </p:handoutMasterIdLst>
  <p:sldIdLst>
    <p:sldId id="339" r:id="rId3"/>
    <p:sldId id="346" r:id="rId4"/>
    <p:sldId id="334" r:id="rId5"/>
    <p:sldId id="340" r:id="rId6"/>
    <p:sldId id="341" r:id="rId7"/>
    <p:sldId id="342" r:id="rId8"/>
    <p:sldId id="343" r:id="rId9"/>
    <p:sldId id="344" r:id="rId10"/>
    <p:sldId id="347" r:id="rId11"/>
    <p:sldId id="348" r:id="rId12"/>
    <p:sldId id="349" r:id="rId13"/>
    <p:sldId id="350" r:id="rId14"/>
    <p:sldId id="34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0D8F37-4240-48C2-BDF2-A435BE6CE1D5}">
          <p14:sldIdLst>
            <p14:sldId id="339"/>
            <p14:sldId id="346"/>
            <p14:sldId id="334"/>
            <p14:sldId id="340"/>
            <p14:sldId id="341"/>
            <p14:sldId id="342"/>
            <p14:sldId id="343"/>
            <p14:sldId id="344"/>
            <p14:sldId id="347"/>
            <p14:sldId id="348"/>
            <p14:sldId id="349"/>
            <p14:sldId id="350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344" autoAdjust="0"/>
  </p:normalViewPr>
  <p:slideViewPr>
    <p:cSldViewPr snapToGrid="0" showGuides="1">
      <p:cViewPr varScale="1">
        <p:scale>
          <a:sx n="68" d="100"/>
          <a:sy n="68" d="100"/>
        </p:scale>
        <p:origin x="6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18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C067A-5242-D6E7-1ADE-A7F33677C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34" y="2151591"/>
            <a:ext cx="10175132" cy="25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1B0E7-94FE-C41B-4024-AD7E29AE3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88AA5-5C1A-FDF1-4A7B-B97C8B54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B8982-E4D3-01AD-F2CA-EDB54A0AC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4097"/>
            <a:ext cx="12192000" cy="43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0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2C4D0-F1C4-400E-B8A9-CC3E1C822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D81E45-4ABB-EFA2-8444-EB9EBFF19B4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59076" y="0"/>
            <a:ext cx="10473848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3A691-0362-E973-DAC5-9F9B71A2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7371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0F474-32B1-D752-0F68-7B7D805B4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7C03F2-ED08-2E3C-31C6-6F1E77DAC19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8326" y="0"/>
            <a:ext cx="11095348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47D07-4D4D-4322-0B44-1AC98B92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008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89840-1070-C699-CC7C-2A1E74F2B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7DAB7-1A0B-86FF-8B05-FA098EEC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E114F-698D-5EA9-1D58-19E94E6CF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964"/>
            <a:ext cx="12192000" cy="45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1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B9689-C697-4CE4-C360-BE476A3ED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C9CCAF-63F1-5F71-89AD-71C7768E706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38783" y="0"/>
            <a:ext cx="10914434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42B16C-8A02-64B5-E4D7-64EA519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671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4C1750-D8D1-3F90-2490-89091163423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5967" y="0"/>
            <a:ext cx="11840066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328C2-0326-2C59-4A88-559B6EAED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4FCA6-EAE3-BD0E-E5AF-F74E15F4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26B2B-9ECB-2579-F2D4-30D3EB38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191"/>
            <a:ext cx="12192000" cy="460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16F93-F71F-2610-1DC9-9D05DD543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C52FDC-1297-C52E-C7D3-85B62A1277F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8899" y="0"/>
            <a:ext cx="11114202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0990D-108D-EED7-DB63-2F076F8D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8913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4902E-18ED-12DB-73A8-4CAAF7F0B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C3E54C-0425-EEF3-FF22-0150CE31785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8643" y="0"/>
            <a:ext cx="114347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24063-7DE6-4689-8DAA-9CE18D3D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7171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E1E0C-455D-66F9-3706-A93A56943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B0096-4F28-11AF-E783-51D97218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B87FA-BFEC-8D78-3B8A-C0B5501B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860"/>
            <a:ext cx="12192000" cy="46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7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977DA-EA76-7B8D-7CDD-6027FE987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BD6AA3-2D77-3805-23E1-4A72849820E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95460" y="0"/>
            <a:ext cx="1100108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FA7BA-56AE-A94A-F40D-0DD6A876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929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DAB26-A541-A55F-419D-4A33DF43A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F3C0E6-6A2B-14ED-07A9-767F4830F9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3930" y="0"/>
            <a:ext cx="1144414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E11D3-FB5A-14A1-E781-FB9C73C3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3369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24</cp:revision>
  <dcterms:created xsi:type="dcterms:W3CDTF">2019-10-21T12:59:19Z</dcterms:created>
  <dcterms:modified xsi:type="dcterms:W3CDTF">2026-01-10T04:07:42Z</dcterms:modified>
</cp:coreProperties>
</file>