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4"/>
  </p:notesMasterIdLst>
  <p:handoutMasterIdLst>
    <p:handoutMasterId r:id="rId15"/>
  </p:handoutMasterIdLst>
  <p:sldIdLst>
    <p:sldId id="262" r:id="rId2"/>
    <p:sldId id="264" r:id="rId3"/>
    <p:sldId id="265" r:id="rId4"/>
    <p:sldId id="266" r:id="rId5"/>
    <p:sldId id="267" r:id="rId6"/>
    <p:sldId id="272" r:id="rId7"/>
    <p:sldId id="273" r:id="rId8"/>
    <p:sldId id="268" r:id="rId9"/>
    <p:sldId id="269" r:id="rId10"/>
    <p:sldId id="270" r:id="rId11"/>
    <p:sldId id="271"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BD640-FF94-47B9-80B3-ACA6D3FE97B0}" v="26" dt="2020-11-06T16:18:20.980"/>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619BD640-FF94-47B9-80B3-ACA6D3FE97B0}"/>
    <pc:docChg chg="undo custSel addSld delSld modSld">
      <pc:chgData name="Sarah Gothard" userId="0e53f415fda5f162" providerId="LiveId" clId="{619BD640-FF94-47B9-80B3-ACA6D3FE97B0}" dt="2020-11-06T16:18:33.591" v="60" actId="47"/>
      <pc:docMkLst>
        <pc:docMk/>
      </pc:docMkLst>
      <pc:sldChg chg="addSp delSp modSp mod">
        <pc:chgData name="Sarah Gothard" userId="0e53f415fda5f162" providerId="LiveId" clId="{619BD640-FF94-47B9-80B3-ACA6D3FE97B0}" dt="2020-11-06T16:03:21.985" v="10" actId="1076"/>
        <pc:sldMkLst>
          <pc:docMk/>
          <pc:sldMk cId="219344417" sldId="262"/>
        </pc:sldMkLst>
        <pc:spChg chg="del">
          <ac:chgData name="Sarah Gothard" userId="0e53f415fda5f162" providerId="LiveId" clId="{619BD640-FF94-47B9-80B3-ACA6D3FE97B0}" dt="2020-11-06T15:56:42.015" v="0" actId="478"/>
          <ac:spMkLst>
            <pc:docMk/>
            <pc:sldMk cId="219344417" sldId="262"/>
            <ac:spMk id="5" creationId="{51758FCC-16BE-4944-BAEA-A6F5B0DD3660}"/>
          </ac:spMkLst>
        </pc:spChg>
        <pc:picChg chg="add mod">
          <ac:chgData name="Sarah Gothard" userId="0e53f415fda5f162" providerId="LiveId" clId="{619BD640-FF94-47B9-80B3-ACA6D3FE97B0}" dt="2020-11-06T16:03:21.985" v="10" actId="1076"/>
          <ac:picMkLst>
            <pc:docMk/>
            <pc:sldMk cId="219344417" sldId="262"/>
            <ac:picMk id="3" creationId="{92DE8DB3-0E0D-4EFC-A0F7-E70DBA6BAF34}"/>
          </ac:picMkLst>
        </pc:picChg>
      </pc:sldChg>
      <pc:sldChg chg="addSp delSp modSp mod">
        <pc:chgData name="Sarah Gothard" userId="0e53f415fda5f162" providerId="LiveId" clId="{619BD640-FF94-47B9-80B3-ACA6D3FE97B0}" dt="2020-11-06T16:09:23.328" v="35" actId="1076"/>
        <pc:sldMkLst>
          <pc:docMk/>
          <pc:sldMk cId="795945589" sldId="264"/>
        </pc:sldMkLst>
        <pc:picChg chg="add del mod">
          <ac:chgData name="Sarah Gothard" userId="0e53f415fda5f162" providerId="LiveId" clId="{619BD640-FF94-47B9-80B3-ACA6D3FE97B0}" dt="2020-11-06T16:08:25.989" v="32" actId="21"/>
          <ac:picMkLst>
            <pc:docMk/>
            <pc:sldMk cId="795945589" sldId="264"/>
            <ac:picMk id="3" creationId="{8F38F4C2-6C8A-43E8-A200-5AEEA33E46B0}"/>
          </ac:picMkLst>
        </pc:picChg>
        <pc:picChg chg="add mod">
          <ac:chgData name="Sarah Gothard" userId="0e53f415fda5f162" providerId="LiveId" clId="{619BD640-FF94-47B9-80B3-ACA6D3FE97B0}" dt="2020-11-06T16:09:23.328" v="35" actId="1076"/>
          <ac:picMkLst>
            <pc:docMk/>
            <pc:sldMk cId="795945589" sldId="264"/>
            <ac:picMk id="5" creationId="{EB428140-0A34-43B2-B55A-A7606259B407}"/>
          </ac:picMkLst>
        </pc:picChg>
      </pc:sldChg>
      <pc:sldChg chg="addSp modSp add mod">
        <pc:chgData name="Sarah Gothard" userId="0e53f415fda5f162" providerId="LiveId" clId="{619BD640-FF94-47B9-80B3-ACA6D3FE97B0}" dt="2020-11-06T16:04:30.762" v="16" actId="1076"/>
        <pc:sldMkLst>
          <pc:docMk/>
          <pc:sldMk cId="789644464" sldId="265"/>
        </pc:sldMkLst>
        <pc:picChg chg="add mod">
          <ac:chgData name="Sarah Gothard" userId="0e53f415fda5f162" providerId="LiveId" clId="{619BD640-FF94-47B9-80B3-ACA6D3FE97B0}" dt="2020-11-06T16:04:30.762" v="16" actId="1076"/>
          <ac:picMkLst>
            <pc:docMk/>
            <pc:sldMk cId="789644464" sldId="265"/>
            <ac:picMk id="3" creationId="{E20E7705-1A1C-41D8-957F-3FE4E64A00E6}"/>
          </ac:picMkLst>
        </pc:picChg>
      </pc:sldChg>
      <pc:sldChg chg="addSp modSp add mod">
        <pc:chgData name="Sarah Gothard" userId="0e53f415fda5f162" providerId="LiveId" clId="{619BD640-FF94-47B9-80B3-ACA6D3FE97B0}" dt="2020-11-06T16:05:09.002" v="21" actId="1076"/>
        <pc:sldMkLst>
          <pc:docMk/>
          <pc:sldMk cId="464927371" sldId="266"/>
        </pc:sldMkLst>
        <pc:picChg chg="add mod">
          <ac:chgData name="Sarah Gothard" userId="0e53f415fda5f162" providerId="LiveId" clId="{619BD640-FF94-47B9-80B3-ACA6D3FE97B0}" dt="2020-11-06T16:05:09.002" v="21" actId="1076"/>
          <ac:picMkLst>
            <pc:docMk/>
            <pc:sldMk cId="464927371" sldId="266"/>
            <ac:picMk id="3" creationId="{D8DCDEEF-AC92-41AA-AE3D-30CA1B70EA77}"/>
          </ac:picMkLst>
        </pc:picChg>
      </pc:sldChg>
      <pc:sldChg chg="addSp delSp modSp add mod">
        <pc:chgData name="Sarah Gothard" userId="0e53f415fda5f162" providerId="LiveId" clId="{619BD640-FF94-47B9-80B3-ACA6D3FE97B0}" dt="2020-11-06T16:08:04.746" v="29" actId="1076"/>
        <pc:sldMkLst>
          <pc:docMk/>
          <pc:sldMk cId="2038258010" sldId="267"/>
        </pc:sldMkLst>
        <pc:picChg chg="add del">
          <ac:chgData name="Sarah Gothard" userId="0e53f415fda5f162" providerId="LiveId" clId="{619BD640-FF94-47B9-80B3-ACA6D3FE97B0}" dt="2020-11-06T16:05:43.546" v="23"/>
          <ac:picMkLst>
            <pc:docMk/>
            <pc:sldMk cId="2038258010" sldId="267"/>
            <ac:picMk id="3" creationId="{098C3182-038D-4347-A2EB-3B8583DB2A8F}"/>
          </ac:picMkLst>
        </pc:picChg>
        <pc:picChg chg="add del mod">
          <ac:chgData name="Sarah Gothard" userId="0e53f415fda5f162" providerId="LiveId" clId="{619BD640-FF94-47B9-80B3-ACA6D3FE97B0}" dt="2020-11-06T16:07:59.983" v="26" actId="478"/>
          <ac:picMkLst>
            <pc:docMk/>
            <pc:sldMk cId="2038258010" sldId="267"/>
            <ac:picMk id="5" creationId="{882FB947-D7ED-4F1D-B6A6-0E0333EB9A6B}"/>
          </ac:picMkLst>
        </pc:picChg>
        <pc:picChg chg="add mod">
          <ac:chgData name="Sarah Gothard" userId="0e53f415fda5f162" providerId="LiveId" clId="{619BD640-FF94-47B9-80B3-ACA6D3FE97B0}" dt="2020-11-06T16:08:04.746" v="29" actId="1076"/>
          <ac:picMkLst>
            <pc:docMk/>
            <pc:sldMk cId="2038258010" sldId="267"/>
            <ac:picMk id="6" creationId="{06A2263A-BBA1-430C-8E41-23CF59D00F49}"/>
          </ac:picMkLst>
        </pc:picChg>
      </pc:sldChg>
      <pc:sldChg chg="addSp modSp add mod">
        <pc:chgData name="Sarah Gothard" userId="0e53f415fda5f162" providerId="LiveId" clId="{619BD640-FF94-47B9-80B3-ACA6D3FE97B0}" dt="2020-11-06T16:11:00.600" v="39" actId="1076"/>
        <pc:sldMkLst>
          <pc:docMk/>
          <pc:sldMk cId="2802424102" sldId="268"/>
        </pc:sldMkLst>
        <pc:picChg chg="add mod">
          <ac:chgData name="Sarah Gothard" userId="0e53f415fda5f162" providerId="LiveId" clId="{619BD640-FF94-47B9-80B3-ACA6D3FE97B0}" dt="2020-11-06T16:11:00.600" v="39" actId="1076"/>
          <ac:picMkLst>
            <pc:docMk/>
            <pc:sldMk cId="2802424102" sldId="268"/>
            <ac:picMk id="3" creationId="{800200D5-DFD3-4E04-B872-A0A8DA3CE7C5}"/>
          </ac:picMkLst>
        </pc:picChg>
      </pc:sldChg>
      <pc:sldChg chg="addSp modSp add mod">
        <pc:chgData name="Sarah Gothard" userId="0e53f415fda5f162" providerId="LiveId" clId="{619BD640-FF94-47B9-80B3-ACA6D3FE97B0}" dt="2020-11-06T16:12:07.261" v="42" actId="1076"/>
        <pc:sldMkLst>
          <pc:docMk/>
          <pc:sldMk cId="2721962303" sldId="269"/>
        </pc:sldMkLst>
        <pc:picChg chg="add mod">
          <ac:chgData name="Sarah Gothard" userId="0e53f415fda5f162" providerId="LiveId" clId="{619BD640-FF94-47B9-80B3-ACA6D3FE97B0}" dt="2020-11-06T16:12:07.261" v="42" actId="1076"/>
          <ac:picMkLst>
            <pc:docMk/>
            <pc:sldMk cId="2721962303" sldId="269"/>
            <ac:picMk id="3" creationId="{301F8E11-9CB3-44C3-BC65-D3A8C7E79F52}"/>
          </ac:picMkLst>
        </pc:picChg>
      </pc:sldChg>
      <pc:sldChg chg="addSp modSp add mod">
        <pc:chgData name="Sarah Gothard" userId="0e53f415fda5f162" providerId="LiveId" clId="{619BD640-FF94-47B9-80B3-ACA6D3FE97B0}" dt="2020-11-06T16:12:38.101" v="45" actId="1076"/>
        <pc:sldMkLst>
          <pc:docMk/>
          <pc:sldMk cId="2228962416" sldId="270"/>
        </pc:sldMkLst>
        <pc:picChg chg="add mod">
          <ac:chgData name="Sarah Gothard" userId="0e53f415fda5f162" providerId="LiveId" clId="{619BD640-FF94-47B9-80B3-ACA6D3FE97B0}" dt="2020-11-06T16:12:38.101" v="45" actId="1076"/>
          <ac:picMkLst>
            <pc:docMk/>
            <pc:sldMk cId="2228962416" sldId="270"/>
            <ac:picMk id="3" creationId="{888E3F7E-8D70-48D4-B038-255348914F4C}"/>
          </ac:picMkLst>
        </pc:picChg>
      </pc:sldChg>
      <pc:sldChg chg="addSp modSp add mod">
        <pc:chgData name="Sarah Gothard" userId="0e53f415fda5f162" providerId="LiveId" clId="{619BD640-FF94-47B9-80B3-ACA6D3FE97B0}" dt="2020-11-06T16:18:07.184" v="54" actId="1076"/>
        <pc:sldMkLst>
          <pc:docMk/>
          <pc:sldMk cId="2209382272" sldId="271"/>
        </pc:sldMkLst>
        <pc:picChg chg="add mod">
          <ac:chgData name="Sarah Gothard" userId="0e53f415fda5f162" providerId="LiveId" clId="{619BD640-FF94-47B9-80B3-ACA6D3FE97B0}" dt="2020-11-06T16:18:07.184" v="54" actId="1076"/>
          <ac:picMkLst>
            <pc:docMk/>
            <pc:sldMk cId="2209382272" sldId="271"/>
            <ac:picMk id="3" creationId="{3063985F-C2ED-4B1D-A60C-8B6FABFF540A}"/>
          </ac:picMkLst>
        </pc:picChg>
      </pc:sldChg>
      <pc:sldChg chg="add">
        <pc:chgData name="Sarah Gothard" userId="0e53f415fda5f162" providerId="LiveId" clId="{619BD640-FF94-47B9-80B3-ACA6D3FE97B0}" dt="2020-11-06T16:09:31.076" v="36"/>
        <pc:sldMkLst>
          <pc:docMk/>
          <pc:sldMk cId="1437316357" sldId="272"/>
        </pc:sldMkLst>
      </pc:sldChg>
      <pc:sldChg chg="add">
        <pc:chgData name="Sarah Gothard" userId="0e53f415fda5f162" providerId="LiveId" clId="{619BD640-FF94-47B9-80B3-ACA6D3FE97B0}" dt="2020-11-06T16:09:31.076" v="36"/>
        <pc:sldMkLst>
          <pc:docMk/>
          <pc:sldMk cId="3482025629" sldId="273"/>
        </pc:sldMkLst>
      </pc:sldChg>
      <pc:sldChg chg="addSp modSp add mod">
        <pc:chgData name="Sarah Gothard" userId="0e53f415fda5f162" providerId="LiveId" clId="{619BD640-FF94-47B9-80B3-ACA6D3FE97B0}" dt="2020-11-06T16:18:30.720" v="59" actId="1076"/>
        <pc:sldMkLst>
          <pc:docMk/>
          <pc:sldMk cId="622266628" sldId="274"/>
        </pc:sldMkLst>
        <pc:picChg chg="add mod">
          <ac:chgData name="Sarah Gothard" userId="0e53f415fda5f162" providerId="LiveId" clId="{619BD640-FF94-47B9-80B3-ACA6D3FE97B0}" dt="2020-11-06T16:18:30.720" v="59" actId="1076"/>
          <ac:picMkLst>
            <pc:docMk/>
            <pc:sldMk cId="622266628" sldId="274"/>
            <ac:picMk id="3" creationId="{2EFF5132-DB2A-427A-8700-018309F061DB}"/>
          </ac:picMkLst>
        </pc:picChg>
      </pc:sldChg>
      <pc:sldChg chg="add del">
        <pc:chgData name="Sarah Gothard" userId="0e53f415fda5f162" providerId="LiveId" clId="{619BD640-FF94-47B9-80B3-ACA6D3FE97B0}" dt="2020-11-06T16:18:33.591" v="60" actId="47"/>
        <pc:sldMkLst>
          <pc:docMk/>
          <pc:sldMk cId="698051003" sldId="275"/>
        </pc:sldMkLst>
      </pc:sldChg>
      <pc:sldChg chg="add del">
        <pc:chgData name="Sarah Gothard" userId="0e53f415fda5f162" providerId="LiveId" clId="{619BD640-FF94-47B9-80B3-ACA6D3FE97B0}" dt="2020-11-06T16:18:33.591" v="60" actId="47"/>
        <pc:sldMkLst>
          <pc:docMk/>
          <pc:sldMk cId="1654033046" sldId="276"/>
        </pc:sldMkLst>
      </pc:sldChg>
      <pc:sldChg chg="add del">
        <pc:chgData name="Sarah Gothard" userId="0e53f415fda5f162" providerId="LiveId" clId="{619BD640-FF94-47B9-80B3-ACA6D3FE97B0}" dt="2020-11-06T16:18:33.591" v="60" actId="47"/>
        <pc:sldMkLst>
          <pc:docMk/>
          <pc:sldMk cId="429715497" sldId="2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11/6/2020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11/6/2020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11/6/2020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11/6/2020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2DE8DB3-0E0D-4EFC-A0F7-E70DBA6BAF34}"/>
              </a:ext>
            </a:extLst>
          </p:cNvPr>
          <p:cNvPicPr>
            <a:picLocks noChangeAspect="1"/>
          </p:cNvPicPr>
          <p:nvPr/>
        </p:nvPicPr>
        <p:blipFill>
          <a:blip r:embed="rId3"/>
          <a:stretch>
            <a:fillRect/>
          </a:stretch>
        </p:blipFill>
        <p:spPr>
          <a:xfrm>
            <a:off x="1054511" y="2399735"/>
            <a:ext cx="10058400" cy="2058529"/>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8E3F7E-8D70-48D4-B038-255348914F4C}"/>
              </a:ext>
            </a:extLst>
          </p:cNvPr>
          <p:cNvPicPr>
            <a:picLocks noChangeAspect="1"/>
          </p:cNvPicPr>
          <p:nvPr/>
        </p:nvPicPr>
        <p:blipFill>
          <a:blip r:embed="rId2"/>
          <a:stretch>
            <a:fillRect/>
          </a:stretch>
        </p:blipFill>
        <p:spPr>
          <a:xfrm>
            <a:off x="572729" y="1858161"/>
            <a:ext cx="11046542" cy="3141677"/>
          </a:xfrm>
          <a:prstGeom prst="rect">
            <a:avLst/>
          </a:prstGeom>
        </p:spPr>
      </p:pic>
    </p:spTree>
    <p:extLst>
      <p:ext uri="{BB962C8B-B14F-4D97-AF65-F5344CB8AC3E}">
        <p14:creationId xmlns:p14="http://schemas.microsoft.com/office/powerpoint/2010/main" val="222896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063985F-C2ED-4B1D-A60C-8B6FABFF540A}"/>
              </a:ext>
            </a:extLst>
          </p:cNvPr>
          <p:cNvPicPr>
            <a:picLocks noChangeAspect="1"/>
          </p:cNvPicPr>
          <p:nvPr/>
        </p:nvPicPr>
        <p:blipFill>
          <a:blip r:embed="rId2"/>
          <a:stretch>
            <a:fillRect/>
          </a:stretch>
        </p:blipFill>
        <p:spPr>
          <a:xfrm>
            <a:off x="997308" y="564533"/>
            <a:ext cx="10172805" cy="5728933"/>
          </a:xfrm>
          <a:prstGeom prst="rect">
            <a:avLst/>
          </a:prstGeom>
        </p:spPr>
      </p:pic>
    </p:spTree>
    <p:extLst>
      <p:ext uri="{BB962C8B-B14F-4D97-AF65-F5344CB8AC3E}">
        <p14:creationId xmlns:p14="http://schemas.microsoft.com/office/powerpoint/2010/main" val="220938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EFF5132-DB2A-427A-8700-018309F061DB}"/>
              </a:ext>
            </a:extLst>
          </p:cNvPr>
          <p:cNvPicPr>
            <a:picLocks noChangeAspect="1"/>
          </p:cNvPicPr>
          <p:nvPr/>
        </p:nvPicPr>
        <p:blipFill>
          <a:blip r:embed="rId2"/>
          <a:stretch>
            <a:fillRect/>
          </a:stretch>
        </p:blipFill>
        <p:spPr>
          <a:xfrm>
            <a:off x="806246" y="576115"/>
            <a:ext cx="10554930" cy="5705770"/>
          </a:xfrm>
          <a:prstGeom prst="rect">
            <a:avLst/>
          </a:prstGeom>
        </p:spPr>
      </p:pic>
    </p:spTree>
    <p:extLst>
      <p:ext uri="{BB962C8B-B14F-4D97-AF65-F5344CB8AC3E}">
        <p14:creationId xmlns:p14="http://schemas.microsoft.com/office/powerpoint/2010/main" val="62226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428140-0A34-43B2-B55A-A7606259B407}"/>
              </a:ext>
            </a:extLst>
          </p:cNvPr>
          <p:cNvPicPr>
            <a:picLocks noChangeAspect="1"/>
          </p:cNvPicPr>
          <p:nvPr/>
        </p:nvPicPr>
        <p:blipFill>
          <a:blip r:embed="rId2"/>
          <a:stretch>
            <a:fillRect/>
          </a:stretch>
        </p:blipFill>
        <p:spPr>
          <a:xfrm>
            <a:off x="1061885" y="599847"/>
            <a:ext cx="10043652" cy="5628606"/>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20E7705-1A1C-41D8-957F-3FE4E64A00E6}"/>
              </a:ext>
            </a:extLst>
          </p:cNvPr>
          <p:cNvPicPr>
            <a:picLocks noChangeAspect="1"/>
          </p:cNvPicPr>
          <p:nvPr/>
        </p:nvPicPr>
        <p:blipFill>
          <a:blip r:embed="rId2"/>
          <a:stretch>
            <a:fillRect/>
          </a:stretch>
        </p:blipFill>
        <p:spPr>
          <a:xfrm>
            <a:off x="594851" y="1884543"/>
            <a:ext cx="11002297" cy="3059213"/>
          </a:xfrm>
          <a:prstGeom prst="rect">
            <a:avLst/>
          </a:prstGeom>
        </p:spPr>
      </p:pic>
    </p:spTree>
    <p:extLst>
      <p:ext uri="{BB962C8B-B14F-4D97-AF65-F5344CB8AC3E}">
        <p14:creationId xmlns:p14="http://schemas.microsoft.com/office/powerpoint/2010/main" val="78964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8DCDEEF-AC92-41AA-AE3D-30CA1B70EA77}"/>
              </a:ext>
            </a:extLst>
          </p:cNvPr>
          <p:cNvPicPr>
            <a:picLocks noChangeAspect="1"/>
          </p:cNvPicPr>
          <p:nvPr/>
        </p:nvPicPr>
        <p:blipFill>
          <a:blip r:embed="rId2"/>
          <a:stretch>
            <a:fillRect/>
          </a:stretch>
        </p:blipFill>
        <p:spPr>
          <a:xfrm>
            <a:off x="624867" y="649031"/>
            <a:ext cx="10942265" cy="5559937"/>
          </a:xfrm>
          <a:prstGeom prst="rect">
            <a:avLst/>
          </a:prstGeom>
        </p:spPr>
      </p:pic>
    </p:spTree>
    <p:extLst>
      <p:ext uri="{BB962C8B-B14F-4D97-AF65-F5344CB8AC3E}">
        <p14:creationId xmlns:p14="http://schemas.microsoft.com/office/powerpoint/2010/main" val="46492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6A2263A-BBA1-430C-8E41-23CF59D00F49}"/>
              </a:ext>
            </a:extLst>
          </p:cNvPr>
          <p:cNvPicPr>
            <a:picLocks noChangeAspect="1"/>
          </p:cNvPicPr>
          <p:nvPr/>
        </p:nvPicPr>
        <p:blipFill>
          <a:blip r:embed="rId2"/>
          <a:stretch>
            <a:fillRect/>
          </a:stretch>
        </p:blipFill>
        <p:spPr>
          <a:xfrm>
            <a:off x="1106130" y="667971"/>
            <a:ext cx="9955161" cy="5522058"/>
          </a:xfrm>
          <a:prstGeom prst="rect">
            <a:avLst/>
          </a:prstGeom>
        </p:spPr>
      </p:pic>
    </p:spTree>
    <p:extLst>
      <p:ext uri="{BB962C8B-B14F-4D97-AF65-F5344CB8AC3E}">
        <p14:creationId xmlns:p14="http://schemas.microsoft.com/office/powerpoint/2010/main" val="203825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20E7705-1A1C-41D8-957F-3FE4E64A00E6}"/>
              </a:ext>
            </a:extLst>
          </p:cNvPr>
          <p:cNvPicPr>
            <a:picLocks noChangeAspect="1"/>
          </p:cNvPicPr>
          <p:nvPr/>
        </p:nvPicPr>
        <p:blipFill>
          <a:blip r:embed="rId2"/>
          <a:stretch>
            <a:fillRect/>
          </a:stretch>
        </p:blipFill>
        <p:spPr>
          <a:xfrm>
            <a:off x="594851" y="1884543"/>
            <a:ext cx="11002297" cy="3059213"/>
          </a:xfrm>
          <a:prstGeom prst="rect">
            <a:avLst/>
          </a:prstGeom>
        </p:spPr>
      </p:pic>
    </p:spTree>
    <p:extLst>
      <p:ext uri="{BB962C8B-B14F-4D97-AF65-F5344CB8AC3E}">
        <p14:creationId xmlns:p14="http://schemas.microsoft.com/office/powerpoint/2010/main" val="143731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8DCDEEF-AC92-41AA-AE3D-30CA1B70EA77}"/>
              </a:ext>
            </a:extLst>
          </p:cNvPr>
          <p:cNvPicPr>
            <a:picLocks noChangeAspect="1"/>
          </p:cNvPicPr>
          <p:nvPr/>
        </p:nvPicPr>
        <p:blipFill>
          <a:blip r:embed="rId2"/>
          <a:stretch>
            <a:fillRect/>
          </a:stretch>
        </p:blipFill>
        <p:spPr>
          <a:xfrm>
            <a:off x="624867" y="649031"/>
            <a:ext cx="10942265" cy="5559937"/>
          </a:xfrm>
          <a:prstGeom prst="rect">
            <a:avLst/>
          </a:prstGeom>
        </p:spPr>
      </p:pic>
    </p:spTree>
    <p:extLst>
      <p:ext uri="{BB962C8B-B14F-4D97-AF65-F5344CB8AC3E}">
        <p14:creationId xmlns:p14="http://schemas.microsoft.com/office/powerpoint/2010/main" val="348202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0200D5-DFD3-4E04-B872-A0A8DA3CE7C5}"/>
              </a:ext>
            </a:extLst>
          </p:cNvPr>
          <p:cNvPicPr>
            <a:picLocks noChangeAspect="1"/>
          </p:cNvPicPr>
          <p:nvPr/>
        </p:nvPicPr>
        <p:blipFill>
          <a:blip r:embed="rId2"/>
          <a:stretch>
            <a:fillRect/>
          </a:stretch>
        </p:blipFill>
        <p:spPr>
          <a:xfrm>
            <a:off x="700549" y="534173"/>
            <a:ext cx="10766323" cy="5789653"/>
          </a:xfrm>
          <a:prstGeom prst="rect">
            <a:avLst/>
          </a:prstGeom>
        </p:spPr>
      </p:pic>
    </p:spTree>
    <p:extLst>
      <p:ext uri="{BB962C8B-B14F-4D97-AF65-F5344CB8AC3E}">
        <p14:creationId xmlns:p14="http://schemas.microsoft.com/office/powerpoint/2010/main" val="280242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01F8E11-9CB3-44C3-BC65-D3A8C7E79F52}"/>
              </a:ext>
            </a:extLst>
          </p:cNvPr>
          <p:cNvPicPr>
            <a:picLocks noChangeAspect="1"/>
          </p:cNvPicPr>
          <p:nvPr/>
        </p:nvPicPr>
        <p:blipFill>
          <a:blip r:embed="rId2"/>
          <a:stretch>
            <a:fillRect/>
          </a:stretch>
        </p:blipFill>
        <p:spPr>
          <a:xfrm>
            <a:off x="796414" y="563412"/>
            <a:ext cx="10574594" cy="5701475"/>
          </a:xfrm>
          <a:prstGeom prst="rect">
            <a:avLst/>
          </a:prstGeom>
        </p:spPr>
      </p:pic>
    </p:spTree>
    <p:extLst>
      <p:ext uri="{BB962C8B-B14F-4D97-AF65-F5344CB8AC3E}">
        <p14:creationId xmlns:p14="http://schemas.microsoft.com/office/powerpoint/2010/main" val="2721962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67</Words>
  <Application>Microsoft Office PowerPoint</Application>
  <PresentationFormat>Widescreen</PresentationFormat>
  <Paragraphs>14</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2020-11-06T16:18:47Z</dcterms:modified>
</cp:coreProperties>
</file>