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8"/>
  </p:notesMasterIdLst>
  <p:handoutMasterIdLst>
    <p:handoutMasterId r:id="rId9"/>
  </p:handoutMasterIdLst>
  <p:sldIdLst>
    <p:sldId id="262" r:id="rId2"/>
    <p:sldId id="264" r:id="rId3"/>
    <p:sldId id="265" r:id="rId4"/>
    <p:sldId id="266" r:id="rId5"/>
    <p:sldId id="267" r:id="rId6"/>
    <p:sldId id="26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D17"/>
    <a:srgbClr val="212123"/>
    <a:srgbClr val="651707"/>
    <a:srgbClr val="3E0000"/>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F8531-DBCE-4A2C-8626-9C09C457013A}" v="25" dt="2020-08-26T20:07:14.58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32241A7-9A49-401B-BCFB-43A7E65E47E1}"/>
    <pc:docChg chg="custSel addSld delSld modSld modMainMaster">
      <pc:chgData name="Sarah Gothard" userId="0e53f415fda5f162" providerId="LiveId" clId="{232241A7-9A49-401B-BCFB-43A7E65E47E1}" dt="2020-08-26T20:07:23.072" v="47" actId="2696"/>
      <pc:docMkLst>
        <pc:docMk/>
      </pc:docMkLst>
      <pc:sldChg chg="addSp delSp modSp">
        <pc:chgData name="Sarah Gothard" userId="0e53f415fda5f162" providerId="LiveId" clId="{232241A7-9A49-401B-BCFB-43A7E65E47E1}" dt="2020-08-26T20:04:44.161" v="11" actId="1076"/>
        <pc:sldMkLst>
          <pc:docMk/>
          <pc:sldMk cId="219344417" sldId="262"/>
        </pc:sldMkLst>
        <pc:spChg chg="mod">
          <ac:chgData name="Sarah Gothard" userId="0e53f415fda5f162" providerId="LiveId" clId="{232241A7-9A49-401B-BCFB-43A7E65E47E1}" dt="2020-08-26T20:01:36.366" v="1"/>
          <ac:spMkLst>
            <pc:docMk/>
            <pc:sldMk cId="219344417" sldId="262"/>
            <ac:spMk id="2" creationId="{311D2B00-B72D-4A5C-82B8-17407371CFFA}"/>
          </ac:spMkLst>
        </pc:spChg>
        <pc:spChg chg="del">
          <ac:chgData name="Sarah Gothard" userId="0e53f415fda5f162" providerId="LiveId" clId="{232241A7-9A49-401B-BCFB-43A7E65E47E1}" dt="2020-08-26T20:01:30.783" v="0" actId="478"/>
          <ac:spMkLst>
            <pc:docMk/>
            <pc:sldMk cId="219344417" sldId="262"/>
            <ac:spMk id="5" creationId="{51758FCC-16BE-4944-BAEA-A6F5B0DD3660}"/>
          </ac:spMkLst>
        </pc:spChg>
        <pc:picChg chg="add mod">
          <ac:chgData name="Sarah Gothard" userId="0e53f415fda5f162" providerId="LiveId" clId="{232241A7-9A49-401B-BCFB-43A7E65E47E1}" dt="2020-08-26T20:04:44.161" v="11" actId="1076"/>
          <ac:picMkLst>
            <pc:docMk/>
            <pc:sldMk cId="219344417" sldId="262"/>
            <ac:picMk id="3" creationId="{BA84D811-38D5-40EE-B1B7-12B0A46505A5}"/>
          </ac:picMkLst>
        </pc:picChg>
      </pc:sldChg>
      <pc:sldChg chg="addSp delSp modSp setBg">
        <pc:chgData name="Sarah Gothard" userId="0e53f415fda5f162" providerId="LiveId" clId="{232241A7-9A49-401B-BCFB-43A7E65E47E1}" dt="2020-08-26T20:05:52.291" v="28" actId="1076"/>
        <pc:sldMkLst>
          <pc:docMk/>
          <pc:sldMk cId="795945589" sldId="264"/>
        </pc:sldMkLst>
        <pc:spChg chg="mod">
          <ac:chgData name="Sarah Gothard" userId="0e53f415fda5f162" providerId="LiveId" clId="{232241A7-9A49-401B-BCFB-43A7E65E47E1}" dt="2020-08-26T20:01:40.740" v="2"/>
          <ac:spMkLst>
            <pc:docMk/>
            <pc:sldMk cId="795945589" sldId="264"/>
            <ac:spMk id="2" creationId="{311D2B00-B72D-4A5C-82B8-17407371CFFA}"/>
          </ac:spMkLst>
        </pc:spChg>
        <pc:picChg chg="add del mod">
          <ac:chgData name="Sarah Gothard" userId="0e53f415fda5f162" providerId="LiveId" clId="{232241A7-9A49-401B-BCFB-43A7E65E47E1}" dt="2020-08-26T20:05:46.402" v="25" actId="478"/>
          <ac:picMkLst>
            <pc:docMk/>
            <pc:sldMk cId="795945589" sldId="264"/>
            <ac:picMk id="3" creationId="{0DC69CCF-B7E0-46BB-A9AB-0D5BC755F7EC}"/>
          </ac:picMkLst>
        </pc:picChg>
        <pc:picChg chg="add mod">
          <ac:chgData name="Sarah Gothard" userId="0e53f415fda5f162" providerId="LiveId" clId="{232241A7-9A49-401B-BCFB-43A7E65E47E1}" dt="2020-08-26T20:05:52.291" v="28" actId="1076"/>
          <ac:picMkLst>
            <pc:docMk/>
            <pc:sldMk cId="795945589" sldId="264"/>
            <ac:picMk id="5" creationId="{CF4A96A7-59A8-4C70-9D3A-C2B8464CD5E3}"/>
          </ac:picMkLst>
        </pc:picChg>
      </pc:sldChg>
      <pc:sldChg chg="addSp modSp add">
        <pc:chgData name="Sarah Gothard" userId="0e53f415fda5f162" providerId="LiveId" clId="{232241A7-9A49-401B-BCFB-43A7E65E47E1}" dt="2020-08-26T20:06:14.128" v="32" actId="1076"/>
        <pc:sldMkLst>
          <pc:docMk/>
          <pc:sldMk cId="573143584" sldId="265"/>
        </pc:sldMkLst>
        <pc:picChg chg="add mod">
          <ac:chgData name="Sarah Gothard" userId="0e53f415fda5f162" providerId="LiveId" clId="{232241A7-9A49-401B-BCFB-43A7E65E47E1}" dt="2020-08-26T20:06:14.128" v="32" actId="1076"/>
          <ac:picMkLst>
            <pc:docMk/>
            <pc:sldMk cId="573143584" sldId="265"/>
            <ac:picMk id="3" creationId="{EACC1F75-B8AF-485E-B91D-A615611281B6}"/>
          </ac:picMkLst>
        </pc:picChg>
      </pc:sldChg>
      <pc:sldChg chg="addSp modSp add">
        <pc:chgData name="Sarah Gothard" userId="0e53f415fda5f162" providerId="LiveId" clId="{232241A7-9A49-401B-BCFB-43A7E65E47E1}" dt="2020-08-26T20:06:35.629" v="35" actId="1076"/>
        <pc:sldMkLst>
          <pc:docMk/>
          <pc:sldMk cId="2785732125" sldId="266"/>
        </pc:sldMkLst>
        <pc:picChg chg="add mod">
          <ac:chgData name="Sarah Gothard" userId="0e53f415fda5f162" providerId="LiveId" clId="{232241A7-9A49-401B-BCFB-43A7E65E47E1}" dt="2020-08-26T20:06:35.629" v="35" actId="1076"/>
          <ac:picMkLst>
            <pc:docMk/>
            <pc:sldMk cId="2785732125" sldId="266"/>
            <ac:picMk id="3" creationId="{654FC909-C374-4F06-92E9-0E16A6385D9D}"/>
          </ac:picMkLst>
        </pc:picChg>
      </pc:sldChg>
      <pc:sldChg chg="addSp modSp add">
        <pc:chgData name="Sarah Gothard" userId="0e53f415fda5f162" providerId="LiveId" clId="{232241A7-9A49-401B-BCFB-43A7E65E47E1}" dt="2020-08-26T20:07:03.754" v="38" actId="1076"/>
        <pc:sldMkLst>
          <pc:docMk/>
          <pc:sldMk cId="1960616176" sldId="267"/>
        </pc:sldMkLst>
        <pc:picChg chg="add mod">
          <ac:chgData name="Sarah Gothard" userId="0e53f415fda5f162" providerId="LiveId" clId="{232241A7-9A49-401B-BCFB-43A7E65E47E1}" dt="2020-08-26T20:07:03.754" v="38" actId="1076"/>
          <ac:picMkLst>
            <pc:docMk/>
            <pc:sldMk cId="1960616176" sldId="267"/>
            <ac:picMk id="3" creationId="{12F0D6FF-B385-4436-8B10-775299D4308E}"/>
          </ac:picMkLst>
        </pc:picChg>
      </pc:sldChg>
      <pc:sldChg chg="addSp modSp add">
        <pc:chgData name="Sarah Gothard" userId="0e53f415fda5f162" providerId="LiveId" clId="{232241A7-9A49-401B-BCFB-43A7E65E47E1}" dt="2020-08-26T20:07:19.828" v="41" actId="1076"/>
        <pc:sldMkLst>
          <pc:docMk/>
          <pc:sldMk cId="1457406259" sldId="268"/>
        </pc:sldMkLst>
        <pc:picChg chg="add mod">
          <ac:chgData name="Sarah Gothard" userId="0e53f415fda5f162" providerId="LiveId" clId="{232241A7-9A49-401B-BCFB-43A7E65E47E1}" dt="2020-08-26T20:07:19.828" v="41" actId="1076"/>
          <ac:picMkLst>
            <pc:docMk/>
            <pc:sldMk cId="1457406259" sldId="268"/>
            <ac:picMk id="3" creationId="{15986EBD-302F-4C98-BB06-3309685181D9}"/>
          </ac:picMkLst>
        </pc:picChg>
      </pc:sldChg>
      <pc:sldChg chg="add del">
        <pc:chgData name="Sarah Gothard" userId="0e53f415fda5f162" providerId="LiveId" clId="{232241A7-9A49-401B-BCFB-43A7E65E47E1}" dt="2020-08-26T20:07:23.010" v="42" actId="2696"/>
        <pc:sldMkLst>
          <pc:docMk/>
          <pc:sldMk cId="3646250739" sldId="269"/>
        </pc:sldMkLst>
      </pc:sldChg>
      <pc:sldChg chg="add del">
        <pc:chgData name="Sarah Gothard" userId="0e53f415fda5f162" providerId="LiveId" clId="{232241A7-9A49-401B-BCFB-43A7E65E47E1}" dt="2020-08-26T20:07:23.022" v="43" actId="2696"/>
        <pc:sldMkLst>
          <pc:docMk/>
          <pc:sldMk cId="475267812" sldId="270"/>
        </pc:sldMkLst>
      </pc:sldChg>
      <pc:sldChg chg="add del">
        <pc:chgData name="Sarah Gothard" userId="0e53f415fda5f162" providerId="LiveId" clId="{232241A7-9A49-401B-BCFB-43A7E65E47E1}" dt="2020-08-26T20:07:23.038" v="44" actId="2696"/>
        <pc:sldMkLst>
          <pc:docMk/>
          <pc:sldMk cId="384515322" sldId="271"/>
        </pc:sldMkLst>
      </pc:sldChg>
      <pc:sldChg chg="add del">
        <pc:chgData name="Sarah Gothard" userId="0e53f415fda5f162" providerId="LiveId" clId="{232241A7-9A49-401B-BCFB-43A7E65E47E1}" dt="2020-08-26T20:07:23.050" v="45" actId="2696"/>
        <pc:sldMkLst>
          <pc:docMk/>
          <pc:sldMk cId="1731513545" sldId="272"/>
        </pc:sldMkLst>
      </pc:sldChg>
      <pc:sldChg chg="add del">
        <pc:chgData name="Sarah Gothard" userId="0e53f415fda5f162" providerId="LiveId" clId="{232241A7-9A49-401B-BCFB-43A7E65E47E1}" dt="2020-08-26T20:07:23.064" v="46" actId="2696"/>
        <pc:sldMkLst>
          <pc:docMk/>
          <pc:sldMk cId="1409148611" sldId="273"/>
        </pc:sldMkLst>
      </pc:sldChg>
      <pc:sldChg chg="add del">
        <pc:chgData name="Sarah Gothard" userId="0e53f415fda5f162" providerId="LiveId" clId="{232241A7-9A49-401B-BCFB-43A7E65E47E1}" dt="2020-08-26T20:07:23.072" v="47" actId="2696"/>
        <pc:sldMkLst>
          <pc:docMk/>
          <pc:sldMk cId="3936422246" sldId="274"/>
        </pc:sldMkLst>
      </pc:sldChg>
      <pc:sldMasterChg chg="setBg modSldLayout">
        <pc:chgData name="Sarah Gothard" userId="0e53f415fda5f162" providerId="LiveId" clId="{232241A7-9A49-401B-BCFB-43A7E65E47E1}" dt="2020-08-26T20:02:13.386" v="8"/>
        <pc:sldMasterMkLst>
          <pc:docMk/>
          <pc:sldMasterMk cId="1832437953" sldId="2147484326"/>
        </pc:sldMasterMkLst>
        <pc:sldLayoutChg chg="setBg">
          <pc:chgData name="Sarah Gothard" userId="0e53f415fda5f162" providerId="LiveId" clId="{232241A7-9A49-401B-BCFB-43A7E65E47E1}" dt="2020-08-26T20:02:13.386" v="8"/>
          <pc:sldLayoutMkLst>
            <pc:docMk/>
            <pc:sldMasterMk cId="1832437953" sldId="2147484326"/>
            <pc:sldLayoutMk cId="3205999955" sldId="2147484309"/>
          </pc:sldLayoutMkLst>
        </pc:sldLayoutChg>
        <pc:sldLayoutChg chg="setBg">
          <pc:chgData name="Sarah Gothard" userId="0e53f415fda5f162" providerId="LiveId" clId="{232241A7-9A49-401B-BCFB-43A7E65E47E1}" dt="2020-08-26T20:02:13.386" v="8"/>
          <pc:sldLayoutMkLst>
            <pc:docMk/>
            <pc:sldMasterMk cId="1832437953" sldId="2147484326"/>
            <pc:sldLayoutMk cId="2658554116" sldId="2147484310"/>
          </pc:sldLayoutMkLst>
        </pc:sldLayoutChg>
        <pc:sldLayoutChg chg="setBg">
          <pc:chgData name="Sarah Gothard" userId="0e53f415fda5f162" providerId="LiveId" clId="{232241A7-9A49-401B-BCFB-43A7E65E47E1}" dt="2020-08-26T20:02:13.386" v="8"/>
          <pc:sldLayoutMkLst>
            <pc:docMk/>
            <pc:sldMasterMk cId="1832437953" sldId="2147484326"/>
            <pc:sldLayoutMk cId="3132805847" sldId="2147484327"/>
          </pc:sldLayoutMkLst>
        </pc:sldLayoutChg>
        <pc:sldLayoutChg chg="setBg">
          <pc:chgData name="Sarah Gothard" userId="0e53f415fda5f162" providerId="LiveId" clId="{232241A7-9A49-401B-BCFB-43A7E65E47E1}" dt="2020-08-26T20:02:13.386" v="8"/>
          <pc:sldLayoutMkLst>
            <pc:docMk/>
            <pc:sldMasterMk cId="1832437953" sldId="2147484326"/>
            <pc:sldLayoutMk cId="1942592452" sldId="2147484328"/>
          </pc:sldLayoutMkLst>
        </pc:sldLayoutChg>
        <pc:sldLayoutChg chg="setBg">
          <pc:chgData name="Sarah Gothard" userId="0e53f415fda5f162" providerId="LiveId" clId="{232241A7-9A49-401B-BCFB-43A7E65E47E1}" dt="2020-08-26T20:02:13.386" v="8"/>
          <pc:sldLayoutMkLst>
            <pc:docMk/>
            <pc:sldMasterMk cId="1832437953" sldId="2147484326"/>
            <pc:sldLayoutMk cId="4085771745" sldId="2147484329"/>
          </pc:sldLayoutMkLst>
        </pc:sldLayoutChg>
        <pc:sldLayoutChg chg="setBg">
          <pc:chgData name="Sarah Gothard" userId="0e53f415fda5f162" providerId="LiveId" clId="{232241A7-9A49-401B-BCFB-43A7E65E47E1}" dt="2020-08-26T20:02:13.386" v="8"/>
          <pc:sldLayoutMkLst>
            <pc:docMk/>
            <pc:sldMasterMk cId="1832437953" sldId="2147484326"/>
            <pc:sldLayoutMk cId="1457764122" sldId="2147484330"/>
          </pc:sldLayoutMkLst>
        </pc:sldLayoutChg>
        <pc:sldLayoutChg chg="setBg">
          <pc:chgData name="Sarah Gothard" userId="0e53f415fda5f162" providerId="LiveId" clId="{232241A7-9A49-401B-BCFB-43A7E65E47E1}" dt="2020-08-26T20:02:13.386" v="8"/>
          <pc:sldLayoutMkLst>
            <pc:docMk/>
            <pc:sldMasterMk cId="1832437953" sldId="2147484326"/>
            <pc:sldLayoutMk cId="3634037759" sldId="2147484331"/>
          </pc:sldLayoutMkLst>
        </pc:sldLayoutChg>
        <pc:sldLayoutChg chg="setBg">
          <pc:chgData name="Sarah Gothard" userId="0e53f415fda5f162" providerId="LiveId" clId="{232241A7-9A49-401B-BCFB-43A7E65E47E1}" dt="2020-08-26T20:02:13.386" v="8"/>
          <pc:sldLayoutMkLst>
            <pc:docMk/>
            <pc:sldMasterMk cId="1832437953" sldId="2147484326"/>
            <pc:sldLayoutMk cId="2649658820" sldId="2147484332"/>
          </pc:sldLayoutMkLst>
        </pc:sldLayoutChg>
        <pc:sldLayoutChg chg="setBg">
          <pc:chgData name="Sarah Gothard" userId="0e53f415fda5f162" providerId="LiveId" clId="{232241A7-9A49-401B-BCFB-43A7E65E47E1}" dt="2020-08-26T20:02:13.386" v="8"/>
          <pc:sldLayoutMkLst>
            <pc:docMk/>
            <pc:sldMasterMk cId="1832437953" sldId="2147484326"/>
            <pc:sldLayoutMk cId="1888902542" sldId="2147484333"/>
          </pc:sldLayoutMkLst>
        </pc:sldLayoutChg>
        <pc:sldLayoutChg chg="setBg">
          <pc:chgData name="Sarah Gothard" userId="0e53f415fda5f162" providerId="LiveId" clId="{232241A7-9A49-401B-BCFB-43A7E65E47E1}" dt="2020-08-26T20:02:13.386" v="8"/>
          <pc:sldLayoutMkLst>
            <pc:docMk/>
            <pc:sldMasterMk cId="1832437953" sldId="2147484326"/>
            <pc:sldLayoutMk cId="3637217414" sldId="2147484334"/>
          </pc:sldLayoutMkLst>
        </pc:sldLayoutChg>
        <pc:sldLayoutChg chg="setBg">
          <pc:chgData name="Sarah Gothard" userId="0e53f415fda5f162" providerId="LiveId" clId="{232241A7-9A49-401B-BCFB-43A7E65E47E1}" dt="2020-08-26T20:02:13.386" v="8"/>
          <pc:sldLayoutMkLst>
            <pc:docMk/>
            <pc:sldMasterMk cId="1832437953" sldId="2147484326"/>
            <pc:sldLayoutMk cId="3364641074" sldId="2147484335"/>
          </pc:sldLayoutMkLst>
        </pc:sldLayoutChg>
        <pc:sldLayoutChg chg="setBg">
          <pc:chgData name="Sarah Gothard" userId="0e53f415fda5f162" providerId="LiveId" clId="{232241A7-9A49-401B-BCFB-43A7E65E47E1}" dt="2020-08-26T20:02:13.386" v="8"/>
          <pc:sldLayoutMkLst>
            <pc:docMk/>
            <pc:sldMasterMk cId="1832437953" sldId="2147484326"/>
            <pc:sldLayoutMk cId="3670018150" sldId="2147484336"/>
          </pc:sldLayoutMkLst>
        </pc:sldLayoutChg>
        <pc:sldLayoutChg chg="setBg">
          <pc:chgData name="Sarah Gothard" userId="0e53f415fda5f162" providerId="LiveId" clId="{232241A7-9A49-401B-BCFB-43A7E65E47E1}" dt="2020-08-26T20:02:13.386" v="8"/>
          <pc:sldLayoutMkLst>
            <pc:docMk/>
            <pc:sldMasterMk cId="1832437953" sldId="2147484326"/>
            <pc:sldLayoutMk cId="1295256786" sldId="2147484337"/>
          </pc:sldLayoutMkLst>
        </pc:sldLayoutChg>
        <pc:sldLayoutChg chg="setBg">
          <pc:chgData name="Sarah Gothard" userId="0e53f415fda5f162" providerId="LiveId" clId="{232241A7-9A49-401B-BCFB-43A7E65E47E1}" dt="2020-08-26T20:02:13.386" v="8"/>
          <pc:sldLayoutMkLst>
            <pc:docMk/>
            <pc:sldMasterMk cId="1832437953" sldId="2147484326"/>
            <pc:sldLayoutMk cId="3637624871" sldId="2147484338"/>
          </pc:sldLayoutMkLst>
        </pc:sldLayoutChg>
        <pc:sldLayoutChg chg="setBg">
          <pc:chgData name="Sarah Gothard" userId="0e53f415fda5f162" providerId="LiveId" clId="{232241A7-9A49-401B-BCFB-43A7E65E47E1}" dt="2020-08-26T20:02:13.386" v="8"/>
          <pc:sldLayoutMkLst>
            <pc:docMk/>
            <pc:sldMasterMk cId="1832437953" sldId="2147484326"/>
            <pc:sldLayoutMk cId="1014048565" sldId="2147484339"/>
          </pc:sldLayoutMkLst>
        </pc:sldLayoutChg>
        <pc:sldLayoutChg chg="setBg">
          <pc:chgData name="Sarah Gothard" userId="0e53f415fda5f162" providerId="LiveId" clId="{232241A7-9A49-401B-BCFB-43A7E65E47E1}" dt="2020-08-26T20:02:13.386" v="8"/>
          <pc:sldLayoutMkLst>
            <pc:docMk/>
            <pc:sldMasterMk cId="1832437953" sldId="2147484326"/>
            <pc:sldLayoutMk cId="1060033603" sldId="2147484340"/>
          </pc:sldLayoutMkLst>
        </pc:sldLayoutChg>
        <pc:sldLayoutChg chg="setBg">
          <pc:chgData name="Sarah Gothard" userId="0e53f415fda5f162" providerId="LiveId" clId="{232241A7-9A49-401B-BCFB-43A7E65E47E1}" dt="2020-08-26T20:02:13.386" v="8"/>
          <pc:sldLayoutMkLst>
            <pc:docMk/>
            <pc:sldMasterMk cId="1832437953" sldId="2147484326"/>
            <pc:sldLayoutMk cId="4244012928" sldId="2147484341"/>
          </pc:sldLayoutMkLst>
        </pc:sldLayoutChg>
        <pc:sldLayoutChg chg="setBg">
          <pc:chgData name="Sarah Gothard" userId="0e53f415fda5f162" providerId="LiveId" clId="{232241A7-9A49-401B-BCFB-43A7E65E47E1}" dt="2020-08-26T20:02:13.386" v="8"/>
          <pc:sldLayoutMkLst>
            <pc:docMk/>
            <pc:sldMasterMk cId="1832437953" sldId="2147484326"/>
            <pc:sldLayoutMk cId="1481047938" sldId="2147484342"/>
          </pc:sldLayoutMkLst>
        </pc:sldLayoutChg>
        <pc:sldLayoutChg chg="setBg">
          <pc:chgData name="Sarah Gothard" userId="0e53f415fda5f162" providerId="LiveId" clId="{232241A7-9A49-401B-BCFB-43A7E65E47E1}" dt="2020-08-26T20:02:13.386" v="8"/>
          <pc:sldLayoutMkLst>
            <pc:docMk/>
            <pc:sldMasterMk cId="1832437953" sldId="2147484326"/>
            <pc:sldLayoutMk cId="2705240723" sldId="214748434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8/26/2020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8/26/2020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8/26/2020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8/26/2020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8/26/2020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8/26/2020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8/26/2020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8/26/2020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8/26/2020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8/26/2020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8/26/2020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8/26/2020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8/26/2020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8/26/2020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8/26/2020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8/26/2020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3D1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8/26/2020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2018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84D811-38D5-40EE-B1B7-12B0A46505A5}"/>
              </a:ext>
            </a:extLst>
          </p:cNvPr>
          <p:cNvPicPr>
            <a:picLocks noChangeAspect="1"/>
          </p:cNvPicPr>
          <p:nvPr/>
        </p:nvPicPr>
        <p:blipFill>
          <a:blip r:embed="rId3"/>
          <a:stretch>
            <a:fillRect/>
          </a:stretch>
        </p:blipFill>
        <p:spPr>
          <a:xfrm>
            <a:off x="980769" y="2765929"/>
            <a:ext cx="10205884" cy="1296442"/>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2018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4A96A7-59A8-4C70-9D3A-C2B8464CD5E3}"/>
              </a:ext>
            </a:extLst>
          </p:cNvPr>
          <p:cNvPicPr>
            <a:picLocks noChangeAspect="1"/>
          </p:cNvPicPr>
          <p:nvPr/>
        </p:nvPicPr>
        <p:blipFill>
          <a:blip r:embed="rId2"/>
          <a:stretch>
            <a:fillRect/>
          </a:stretch>
        </p:blipFill>
        <p:spPr>
          <a:xfrm>
            <a:off x="1047137" y="623952"/>
            <a:ext cx="10073148" cy="5580396"/>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2018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ACC1F75-B8AF-485E-B91D-A615611281B6}"/>
              </a:ext>
            </a:extLst>
          </p:cNvPr>
          <p:cNvPicPr>
            <a:picLocks noChangeAspect="1"/>
          </p:cNvPicPr>
          <p:nvPr/>
        </p:nvPicPr>
        <p:blipFill>
          <a:blip r:embed="rId2"/>
          <a:stretch>
            <a:fillRect/>
          </a:stretch>
        </p:blipFill>
        <p:spPr>
          <a:xfrm>
            <a:off x="921775" y="631004"/>
            <a:ext cx="10323871" cy="5566293"/>
          </a:xfrm>
          <a:prstGeom prst="rect">
            <a:avLst/>
          </a:prstGeom>
        </p:spPr>
      </p:pic>
    </p:spTree>
    <p:extLst>
      <p:ext uri="{BB962C8B-B14F-4D97-AF65-F5344CB8AC3E}">
        <p14:creationId xmlns:p14="http://schemas.microsoft.com/office/powerpoint/2010/main" val="57314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2018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4FC909-C374-4F06-92E9-0E16A6385D9D}"/>
              </a:ext>
            </a:extLst>
          </p:cNvPr>
          <p:cNvPicPr>
            <a:picLocks noChangeAspect="1"/>
          </p:cNvPicPr>
          <p:nvPr/>
        </p:nvPicPr>
        <p:blipFill>
          <a:blip r:embed="rId2"/>
          <a:stretch>
            <a:fillRect/>
          </a:stretch>
        </p:blipFill>
        <p:spPr>
          <a:xfrm>
            <a:off x="884904" y="600117"/>
            <a:ext cx="10397613" cy="5628066"/>
          </a:xfrm>
          <a:prstGeom prst="rect">
            <a:avLst/>
          </a:prstGeom>
        </p:spPr>
      </p:pic>
    </p:spTree>
    <p:extLst>
      <p:ext uri="{BB962C8B-B14F-4D97-AF65-F5344CB8AC3E}">
        <p14:creationId xmlns:p14="http://schemas.microsoft.com/office/powerpoint/2010/main" val="278573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2018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F0D6FF-B385-4436-8B10-775299D4308E}"/>
              </a:ext>
            </a:extLst>
          </p:cNvPr>
          <p:cNvPicPr>
            <a:picLocks noChangeAspect="1"/>
          </p:cNvPicPr>
          <p:nvPr/>
        </p:nvPicPr>
        <p:blipFill>
          <a:blip r:embed="rId2"/>
          <a:stretch>
            <a:fillRect/>
          </a:stretch>
        </p:blipFill>
        <p:spPr>
          <a:xfrm>
            <a:off x="914401" y="501650"/>
            <a:ext cx="10338619" cy="5815018"/>
          </a:xfrm>
          <a:prstGeom prst="rect">
            <a:avLst/>
          </a:prstGeom>
        </p:spPr>
      </p:pic>
    </p:spTree>
    <p:extLst>
      <p:ext uri="{BB962C8B-B14F-4D97-AF65-F5344CB8AC3E}">
        <p14:creationId xmlns:p14="http://schemas.microsoft.com/office/powerpoint/2010/main" val="196061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2018 Lisa Rushing</a:t>
            </a:r>
            <a:endParaRPr lang="en-US" sz="1200" kern="1200" dirty="0">
              <a:solidFill>
                <a:schemeClr val="tx1">
                  <a:tint val="75000"/>
                </a:schemeClr>
              </a:solidFill>
              <a:latin typeface="+mn-lt"/>
              <a:ea typeface="+mn-ea"/>
              <a:cs typeface="+mn-cs"/>
            </a:endParaRP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5986EBD-302F-4C98-BB06-3309685181D9}"/>
              </a:ext>
            </a:extLst>
          </p:cNvPr>
          <p:cNvPicPr>
            <a:picLocks noChangeAspect="1"/>
          </p:cNvPicPr>
          <p:nvPr/>
        </p:nvPicPr>
        <p:blipFill>
          <a:blip r:embed="rId2"/>
          <a:stretch>
            <a:fillRect/>
          </a:stretch>
        </p:blipFill>
        <p:spPr>
          <a:xfrm>
            <a:off x="995517" y="1302747"/>
            <a:ext cx="10176387" cy="4222806"/>
          </a:xfrm>
          <a:prstGeom prst="rect">
            <a:avLst/>
          </a:prstGeom>
        </p:spPr>
      </p:pic>
    </p:spTree>
    <p:extLst>
      <p:ext uri="{BB962C8B-B14F-4D97-AF65-F5344CB8AC3E}">
        <p14:creationId xmlns:p14="http://schemas.microsoft.com/office/powerpoint/2010/main" val="1457406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67</Words>
  <Application>Microsoft Office PowerPoint</Application>
  <PresentationFormat>Widescreen</PresentationFormat>
  <Paragraphs>8</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2020-08-26T20:07:24Z</dcterms:modified>
</cp:coreProperties>
</file>