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5"/>
  </p:notesMasterIdLst>
  <p:handoutMasterIdLst>
    <p:handoutMasterId r:id="rId16"/>
  </p:handoutMasterIdLst>
  <p:sldIdLst>
    <p:sldId id="256" r:id="rId2"/>
    <p:sldId id="277" r:id="rId3"/>
    <p:sldId id="278" r:id="rId4"/>
    <p:sldId id="279" r:id="rId5"/>
    <p:sldId id="280" r:id="rId6"/>
    <p:sldId id="281" r:id="rId7"/>
    <p:sldId id="282" r:id="rId8"/>
    <p:sldId id="283" r:id="rId9"/>
    <p:sldId id="284" r:id="rId10"/>
    <p:sldId id="285" r:id="rId11"/>
    <p:sldId id="286" r:id="rId12"/>
    <p:sldId id="287" r:id="rId13"/>
    <p:sldId id="28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9" autoAdjust="0"/>
    <p:restoredTop sz="91160" autoAdjust="0"/>
  </p:normalViewPr>
  <p:slideViewPr>
    <p:cSldViewPr snapToGrid="0" showGuides="1">
      <p:cViewPr varScale="1">
        <p:scale>
          <a:sx n="63" d="100"/>
          <a:sy n="63" d="100"/>
        </p:scale>
        <p:origin x="300"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515FC76C-CFD3-463F-A9A7-077DB859F2BF}"/>
    <pc:docChg chg="undo custSel addSld delSld modSld">
      <pc:chgData name="Sarah Gothard" userId="0e53f415fda5f162" providerId="LiveId" clId="{515FC76C-CFD3-463F-A9A7-077DB859F2BF}" dt="2022-01-30T02:36:15.010" v="52" actId="26606"/>
      <pc:docMkLst>
        <pc:docMk/>
      </pc:docMkLst>
      <pc:sldChg chg="addSp delSp modSp mod">
        <pc:chgData name="Sarah Gothard" userId="0e53f415fda5f162" providerId="LiveId" clId="{515FC76C-CFD3-463F-A9A7-077DB859F2BF}" dt="2022-01-30T02:32:13.836" v="6" actId="26606"/>
        <pc:sldMkLst>
          <pc:docMk/>
          <pc:sldMk cId="2910433961" sldId="256"/>
        </pc:sldMkLst>
        <pc:spChg chg="ord">
          <ac:chgData name="Sarah Gothard" userId="0e53f415fda5f162" providerId="LiveId" clId="{515FC76C-CFD3-463F-A9A7-077DB859F2BF}" dt="2022-01-30T02:32:13.836" v="6" actId="26606"/>
          <ac:spMkLst>
            <pc:docMk/>
            <pc:sldMk cId="2910433961" sldId="256"/>
            <ac:spMk id="4" creationId="{FD60A99A-3D3E-41F4-8FB2-F58BC94B1563}"/>
          </ac:spMkLst>
        </pc:spChg>
        <pc:spChg chg="del">
          <ac:chgData name="Sarah Gothard" userId="0e53f415fda5f162" providerId="LiveId" clId="{515FC76C-CFD3-463F-A9A7-077DB859F2BF}" dt="2022-01-30T02:32:13.836" v="6" actId="26606"/>
          <ac:spMkLst>
            <pc:docMk/>
            <pc:sldMk cId="2910433961" sldId="256"/>
            <ac:spMk id="71" creationId="{32BC26D8-82FB-445E-AA49-62A77D7C1EE0}"/>
          </ac:spMkLst>
        </pc:spChg>
        <pc:spChg chg="del">
          <ac:chgData name="Sarah Gothard" userId="0e53f415fda5f162" providerId="LiveId" clId="{515FC76C-CFD3-463F-A9A7-077DB859F2BF}" dt="2022-01-30T02:32:13.836" v="6" actId="26606"/>
          <ac:spMkLst>
            <pc:docMk/>
            <pc:sldMk cId="2910433961" sldId="256"/>
            <ac:spMk id="73" creationId="{CB44330D-EA18-4254-AA95-EB49948539B8}"/>
          </ac:spMkLst>
        </pc:spChg>
        <pc:spChg chg="add">
          <ac:chgData name="Sarah Gothard" userId="0e53f415fda5f162" providerId="LiveId" clId="{515FC76C-CFD3-463F-A9A7-077DB859F2BF}" dt="2022-01-30T02:32:13.836" v="6" actId="26606"/>
          <ac:spMkLst>
            <pc:docMk/>
            <pc:sldMk cId="2910433961" sldId="256"/>
            <ac:spMk id="78" creationId="{32BC26D8-82FB-445E-AA49-62A77D7C1EE0}"/>
          </ac:spMkLst>
        </pc:spChg>
        <pc:spChg chg="add">
          <ac:chgData name="Sarah Gothard" userId="0e53f415fda5f162" providerId="LiveId" clId="{515FC76C-CFD3-463F-A9A7-077DB859F2BF}" dt="2022-01-30T02:32:13.836" v="6" actId="26606"/>
          <ac:spMkLst>
            <pc:docMk/>
            <pc:sldMk cId="2910433961" sldId="256"/>
            <ac:spMk id="80" creationId="{CB44330D-EA18-4254-AA95-EB49948539B8}"/>
          </ac:spMkLst>
        </pc:spChg>
        <pc:picChg chg="del">
          <ac:chgData name="Sarah Gothard" userId="0e53f415fda5f162" providerId="LiveId" clId="{515FC76C-CFD3-463F-A9A7-077DB859F2BF}" dt="2022-01-30T02:31:04.555" v="0" actId="478"/>
          <ac:picMkLst>
            <pc:docMk/>
            <pc:sldMk cId="2910433961" sldId="256"/>
            <ac:picMk id="3" creationId="{04703173-C5D1-44D6-A978-B02D70A1DB7E}"/>
          </ac:picMkLst>
        </pc:picChg>
        <pc:picChg chg="add del">
          <ac:chgData name="Sarah Gothard" userId="0e53f415fda5f162" providerId="LiveId" clId="{515FC76C-CFD3-463F-A9A7-077DB859F2BF}" dt="2022-01-30T02:31:56.557" v="4" actId="22"/>
          <ac:picMkLst>
            <pc:docMk/>
            <pc:sldMk cId="2910433961" sldId="256"/>
            <ac:picMk id="5" creationId="{079AB89F-AABC-4404-9A90-2BD4F6111FBD}"/>
          </ac:picMkLst>
        </pc:picChg>
        <pc:picChg chg="add mod">
          <ac:chgData name="Sarah Gothard" userId="0e53f415fda5f162" providerId="LiveId" clId="{515FC76C-CFD3-463F-A9A7-077DB859F2BF}" dt="2022-01-30T02:32:13.836" v="6" actId="26606"/>
          <ac:picMkLst>
            <pc:docMk/>
            <pc:sldMk cId="2910433961" sldId="256"/>
            <ac:picMk id="7" creationId="{C0BD9B0F-C451-4E7B-B553-AF64788017F8}"/>
          </ac:picMkLst>
        </pc:picChg>
      </pc:sldChg>
      <pc:sldChg chg="addSp delSp modSp mod">
        <pc:chgData name="Sarah Gothard" userId="0e53f415fda5f162" providerId="LiveId" clId="{515FC76C-CFD3-463F-A9A7-077DB859F2BF}" dt="2022-01-30T02:32:34.294" v="9" actId="27614"/>
        <pc:sldMkLst>
          <pc:docMk/>
          <pc:sldMk cId="1937519048" sldId="277"/>
        </pc:sldMkLst>
        <pc:spChg chg="add del mod">
          <ac:chgData name="Sarah Gothard" userId="0e53f415fda5f162" providerId="LiveId" clId="{515FC76C-CFD3-463F-A9A7-077DB859F2BF}" dt="2022-01-30T02:32:24.969" v="8" actId="26606"/>
          <ac:spMkLst>
            <pc:docMk/>
            <pc:sldMk cId="1937519048" sldId="277"/>
            <ac:spMk id="3" creationId="{6A0087C7-7569-44C4-A8C5-E10160957D8B}"/>
          </ac:spMkLst>
        </pc:spChg>
        <pc:spChg chg="ord">
          <ac:chgData name="Sarah Gothard" userId="0e53f415fda5f162" providerId="LiveId" clId="{515FC76C-CFD3-463F-A9A7-077DB859F2BF}" dt="2022-01-30T02:32:24.969" v="8" actId="26606"/>
          <ac:spMkLst>
            <pc:docMk/>
            <pc:sldMk cId="1937519048" sldId="277"/>
            <ac:spMk id="4" creationId="{D3BC9CAE-CFFA-4411-8F11-56E8187C8D6C}"/>
          </ac:spMkLst>
        </pc:spChg>
        <pc:spChg chg="del">
          <ac:chgData name="Sarah Gothard" userId="0e53f415fda5f162" providerId="LiveId" clId="{515FC76C-CFD3-463F-A9A7-077DB859F2BF}" dt="2022-01-30T02:32:24.969" v="8" actId="26606"/>
          <ac:spMkLst>
            <pc:docMk/>
            <pc:sldMk cId="1937519048" sldId="277"/>
            <ac:spMk id="67" creationId="{32BC26D8-82FB-445E-AA49-62A77D7C1EE0}"/>
          </ac:spMkLst>
        </pc:spChg>
        <pc:spChg chg="del">
          <ac:chgData name="Sarah Gothard" userId="0e53f415fda5f162" providerId="LiveId" clId="{515FC76C-CFD3-463F-A9A7-077DB859F2BF}" dt="2022-01-30T02:32:24.969" v="8" actId="26606"/>
          <ac:spMkLst>
            <pc:docMk/>
            <pc:sldMk cId="1937519048" sldId="277"/>
            <ac:spMk id="69" creationId="{CB44330D-EA18-4254-AA95-EB49948539B8}"/>
          </ac:spMkLst>
        </pc:spChg>
        <pc:spChg chg="add">
          <ac:chgData name="Sarah Gothard" userId="0e53f415fda5f162" providerId="LiveId" clId="{515FC76C-CFD3-463F-A9A7-077DB859F2BF}" dt="2022-01-30T02:32:24.969" v="8" actId="26606"/>
          <ac:spMkLst>
            <pc:docMk/>
            <pc:sldMk cId="1937519048" sldId="277"/>
            <ac:spMk id="74" creationId="{32BC26D8-82FB-445E-AA49-62A77D7C1EE0}"/>
          </ac:spMkLst>
        </pc:spChg>
        <pc:spChg chg="add">
          <ac:chgData name="Sarah Gothard" userId="0e53f415fda5f162" providerId="LiveId" clId="{515FC76C-CFD3-463F-A9A7-077DB859F2BF}" dt="2022-01-30T02:32:24.969" v="8" actId="26606"/>
          <ac:spMkLst>
            <pc:docMk/>
            <pc:sldMk cId="1937519048" sldId="277"/>
            <ac:spMk id="76" creationId="{CB44330D-EA18-4254-AA95-EB49948539B8}"/>
          </ac:spMkLst>
        </pc:spChg>
        <pc:picChg chg="del">
          <ac:chgData name="Sarah Gothard" userId="0e53f415fda5f162" providerId="LiveId" clId="{515FC76C-CFD3-463F-A9A7-077DB859F2BF}" dt="2022-01-30T02:31:06.034" v="1" actId="478"/>
          <ac:picMkLst>
            <pc:docMk/>
            <pc:sldMk cId="1937519048" sldId="277"/>
            <ac:picMk id="6" creationId="{348B330B-515F-4775-81D1-19E1F74DAC6A}"/>
          </ac:picMkLst>
        </pc:picChg>
        <pc:picChg chg="add mod">
          <ac:chgData name="Sarah Gothard" userId="0e53f415fda5f162" providerId="LiveId" clId="{515FC76C-CFD3-463F-A9A7-077DB859F2BF}" dt="2022-01-30T02:32:34.294" v="9" actId="27614"/>
          <ac:picMkLst>
            <pc:docMk/>
            <pc:sldMk cId="1937519048" sldId="277"/>
            <ac:picMk id="7" creationId="{7E58A3F0-1E24-4E0A-8A27-87C05073DF1D}"/>
          </ac:picMkLst>
        </pc:picChg>
      </pc:sldChg>
      <pc:sldChg chg="del">
        <pc:chgData name="Sarah Gothard" userId="0e53f415fda5f162" providerId="LiveId" clId="{515FC76C-CFD3-463F-A9A7-077DB859F2BF}" dt="2022-01-30T02:31:07.974" v="2" actId="47"/>
        <pc:sldMkLst>
          <pc:docMk/>
          <pc:sldMk cId="1144047191" sldId="278"/>
        </pc:sldMkLst>
      </pc:sldChg>
      <pc:sldChg chg="addSp delSp modSp new mod setBg">
        <pc:chgData name="Sarah Gothard" userId="0e53f415fda5f162" providerId="LiveId" clId="{515FC76C-CFD3-463F-A9A7-077DB859F2BF}" dt="2022-01-30T02:32:47.211" v="13" actId="27614"/>
        <pc:sldMkLst>
          <pc:docMk/>
          <pc:sldMk cId="2572335005" sldId="278"/>
        </pc:sldMkLst>
        <pc:spChg chg="del">
          <ac:chgData name="Sarah Gothard" userId="0e53f415fda5f162" providerId="LiveId" clId="{515FC76C-CFD3-463F-A9A7-077DB859F2BF}" dt="2022-01-30T02:32:37.840" v="12" actId="26606"/>
          <ac:spMkLst>
            <pc:docMk/>
            <pc:sldMk cId="2572335005" sldId="278"/>
            <ac:spMk id="2" creationId="{70F70790-C8E7-4060-BAE5-774840596E8F}"/>
          </ac:spMkLst>
        </pc:spChg>
        <pc:spChg chg="del">
          <ac:chgData name="Sarah Gothard" userId="0e53f415fda5f162" providerId="LiveId" clId="{515FC76C-CFD3-463F-A9A7-077DB859F2BF}" dt="2022-01-30T02:32:37.840" v="12" actId="26606"/>
          <ac:spMkLst>
            <pc:docMk/>
            <pc:sldMk cId="2572335005" sldId="278"/>
            <ac:spMk id="3" creationId="{FE1F3E51-7336-4042-B0CC-A006D6682BB5}"/>
          </ac:spMkLst>
        </pc:spChg>
        <pc:spChg chg="mod ord">
          <ac:chgData name="Sarah Gothard" userId="0e53f415fda5f162" providerId="LiveId" clId="{515FC76C-CFD3-463F-A9A7-077DB859F2BF}" dt="2022-01-30T02:32:37.840" v="12" actId="26606"/>
          <ac:spMkLst>
            <pc:docMk/>
            <pc:sldMk cId="2572335005" sldId="278"/>
            <ac:spMk id="4" creationId="{44BC7A98-C251-4C53-8D40-D7E2FCE3B097}"/>
          </ac:spMkLst>
        </pc:spChg>
        <pc:spChg chg="add">
          <ac:chgData name="Sarah Gothard" userId="0e53f415fda5f162" providerId="LiveId" clId="{515FC76C-CFD3-463F-A9A7-077DB859F2BF}" dt="2022-01-30T02:32:37.840" v="12" actId="26606"/>
          <ac:spMkLst>
            <pc:docMk/>
            <pc:sldMk cId="2572335005" sldId="278"/>
            <ac:spMk id="11" creationId="{32BC26D8-82FB-445E-AA49-62A77D7C1EE0}"/>
          </ac:spMkLst>
        </pc:spChg>
        <pc:spChg chg="add">
          <ac:chgData name="Sarah Gothard" userId="0e53f415fda5f162" providerId="LiveId" clId="{515FC76C-CFD3-463F-A9A7-077DB859F2BF}" dt="2022-01-30T02:32:37.840" v="12" actId="26606"/>
          <ac:spMkLst>
            <pc:docMk/>
            <pc:sldMk cId="2572335005" sldId="278"/>
            <ac:spMk id="13" creationId="{CB44330D-EA18-4254-AA95-EB49948539B8}"/>
          </ac:spMkLst>
        </pc:spChg>
        <pc:picChg chg="add mod">
          <ac:chgData name="Sarah Gothard" userId="0e53f415fda5f162" providerId="LiveId" clId="{515FC76C-CFD3-463F-A9A7-077DB859F2BF}" dt="2022-01-30T02:32:47.211" v="13" actId="27614"/>
          <ac:picMkLst>
            <pc:docMk/>
            <pc:sldMk cId="2572335005" sldId="278"/>
            <ac:picMk id="6" creationId="{F28447F2-C345-4CBE-865F-D770DD585D6E}"/>
          </ac:picMkLst>
        </pc:picChg>
      </pc:sldChg>
      <pc:sldChg chg="del">
        <pc:chgData name="Sarah Gothard" userId="0e53f415fda5f162" providerId="LiveId" clId="{515FC76C-CFD3-463F-A9A7-077DB859F2BF}" dt="2022-01-30T02:31:07.974" v="2" actId="47"/>
        <pc:sldMkLst>
          <pc:docMk/>
          <pc:sldMk cId="686103152" sldId="279"/>
        </pc:sldMkLst>
      </pc:sldChg>
      <pc:sldChg chg="addSp delSp modSp new mod setBg">
        <pc:chgData name="Sarah Gothard" userId="0e53f415fda5f162" providerId="LiveId" clId="{515FC76C-CFD3-463F-A9A7-077DB859F2BF}" dt="2022-01-30T02:32:50.018" v="16" actId="26606"/>
        <pc:sldMkLst>
          <pc:docMk/>
          <pc:sldMk cId="2524110357" sldId="279"/>
        </pc:sldMkLst>
        <pc:spChg chg="del">
          <ac:chgData name="Sarah Gothard" userId="0e53f415fda5f162" providerId="LiveId" clId="{515FC76C-CFD3-463F-A9A7-077DB859F2BF}" dt="2022-01-30T02:32:50.018" v="16" actId="26606"/>
          <ac:spMkLst>
            <pc:docMk/>
            <pc:sldMk cId="2524110357" sldId="279"/>
            <ac:spMk id="2" creationId="{1E79D3F0-B6CF-419C-A3DC-CADC02E8ED1C}"/>
          </ac:spMkLst>
        </pc:spChg>
        <pc:spChg chg="del">
          <ac:chgData name="Sarah Gothard" userId="0e53f415fda5f162" providerId="LiveId" clId="{515FC76C-CFD3-463F-A9A7-077DB859F2BF}" dt="2022-01-30T02:32:50.018" v="16" actId="26606"/>
          <ac:spMkLst>
            <pc:docMk/>
            <pc:sldMk cId="2524110357" sldId="279"/>
            <ac:spMk id="3" creationId="{851D4BC9-8533-4D4C-B014-E9E46F32478D}"/>
          </ac:spMkLst>
        </pc:spChg>
        <pc:spChg chg="mod ord">
          <ac:chgData name="Sarah Gothard" userId="0e53f415fda5f162" providerId="LiveId" clId="{515FC76C-CFD3-463F-A9A7-077DB859F2BF}" dt="2022-01-30T02:32:50.018" v="16" actId="26606"/>
          <ac:spMkLst>
            <pc:docMk/>
            <pc:sldMk cId="2524110357" sldId="279"/>
            <ac:spMk id="4" creationId="{34F56FFC-8F7D-41DA-B9F3-A6F75173C980}"/>
          </ac:spMkLst>
        </pc:spChg>
        <pc:spChg chg="add">
          <ac:chgData name="Sarah Gothard" userId="0e53f415fda5f162" providerId="LiveId" clId="{515FC76C-CFD3-463F-A9A7-077DB859F2BF}" dt="2022-01-30T02:32:50.018" v="16" actId="26606"/>
          <ac:spMkLst>
            <pc:docMk/>
            <pc:sldMk cId="2524110357" sldId="279"/>
            <ac:spMk id="11" creationId="{32BC26D8-82FB-445E-AA49-62A77D7C1EE0}"/>
          </ac:spMkLst>
        </pc:spChg>
        <pc:spChg chg="add">
          <ac:chgData name="Sarah Gothard" userId="0e53f415fda5f162" providerId="LiveId" clId="{515FC76C-CFD3-463F-A9A7-077DB859F2BF}" dt="2022-01-30T02:32:50.018" v="16" actId="26606"/>
          <ac:spMkLst>
            <pc:docMk/>
            <pc:sldMk cId="2524110357" sldId="279"/>
            <ac:spMk id="13" creationId="{CB44330D-EA18-4254-AA95-EB49948539B8}"/>
          </ac:spMkLst>
        </pc:spChg>
        <pc:picChg chg="add mod">
          <ac:chgData name="Sarah Gothard" userId="0e53f415fda5f162" providerId="LiveId" clId="{515FC76C-CFD3-463F-A9A7-077DB859F2BF}" dt="2022-01-30T02:32:50.018" v="16" actId="26606"/>
          <ac:picMkLst>
            <pc:docMk/>
            <pc:sldMk cId="2524110357" sldId="279"/>
            <ac:picMk id="6" creationId="{AEA17707-546F-43D7-BC2A-D5B6FA12AE12}"/>
          </ac:picMkLst>
        </pc:picChg>
      </pc:sldChg>
      <pc:sldChg chg="del">
        <pc:chgData name="Sarah Gothard" userId="0e53f415fda5f162" providerId="LiveId" clId="{515FC76C-CFD3-463F-A9A7-077DB859F2BF}" dt="2022-01-30T02:31:07.974" v="2" actId="47"/>
        <pc:sldMkLst>
          <pc:docMk/>
          <pc:sldMk cId="1188214035" sldId="280"/>
        </pc:sldMkLst>
      </pc:sldChg>
      <pc:sldChg chg="addSp delSp modSp new mod setBg">
        <pc:chgData name="Sarah Gothard" userId="0e53f415fda5f162" providerId="LiveId" clId="{515FC76C-CFD3-463F-A9A7-077DB859F2BF}" dt="2022-01-30T02:33:54.283" v="23" actId="27614"/>
        <pc:sldMkLst>
          <pc:docMk/>
          <pc:sldMk cId="3507211006" sldId="280"/>
        </pc:sldMkLst>
        <pc:spChg chg="del">
          <ac:chgData name="Sarah Gothard" userId="0e53f415fda5f162" providerId="LiveId" clId="{515FC76C-CFD3-463F-A9A7-077DB859F2BF}" dt="2022-01-30T02:33:44.587" v="21" actId="26606"/>
          <ac:spMkLst>
            <pc:docMk/>
            <pc:sldMk cId="3507211006" sldId="280"/>
            <ac:spMk id="2" creationId="{636C4CA3-F4EE-48B6-AF4D-B627FD0A6583}"/>
          </ac:spMkLst>
        </pc:spChg>
        <pc:spChg chg="del">
          <ac:chgData name="Sarah Gothard" userId="0e53f415fda5f162" providerId="LiveId" clId="{515FC76C-CFD3-463F-A9A7-077DB859F2BF}" dt="2022-01-30T02:33:44.587" v="21" actId="26606"/>
          <ac:spMkLst>
            <pc:docMk/>
            <pc:sldMk cId="3507211006" sldId="280"/>
            <ac:spMk id="3" creationId="{B937801A-49D8-44C4-B64C-E7C10A590110}"/>
          </ac:spMkLst>
        </pc:spChg>
        <pc:spChg chg="mod ord">
          <ac:chgData name="Sarah Gothard" userId="0e53f415fda5f162" providerId="LiveId" clId="{515FC76C-CFD3-463F-A9A7-077DB859F2BF}" dt="2022-01-30T02:33:44.587" v="21" actId="26606"/>
          <ac:spMkLst>
            <pc:docMk/>
            <pc:sldMk cId="3507211006" sldId="280"/>
            <ac:spMk id="4" creationId="{9F582B3E-B181-4F39-8383-82444204DD87}"/>
          </ac:spMkLst>
        </pc:spChg>
        <pc:spChg chg="add">
          <ac:chgData name="Sarah Gothard" userId="0e53f415fda5f162" providerId="LiveId" clId="{515FC76C-CFD3-463F-A9A7-077DB859F2BF}" dt="2022-01-30T02:33:44.587" v="21" actId="26606"/>
          <ac:spMkLst>
            <pc:docMk/>
            <pc:sldMk cId="3507211006" sldId="280"/>
            <ac:spMk id="13" creationId="{32BC26D8-82FB-445E-AA49-62A77D7C1EE0}"/>
          </ac:spMkLst>
        </pc:spChg>
        <pc:spChg chg="add">
          <ac:chgData name="Sarah Gothard" userId="0e53f415fda5f162" providerId="LiveId" clId="{515FC76C-CFD3-463F-A9A7-077DB859F2BF}" dt="2022-01-30T02:33:44.587" v="21" actId="26606"/>
          <ac:spMkLst>
            <pc:docMk/>
            <pc:sldMk cId="3507211006" sldId="280"/>
            <ac:spMk id="15" creationId="{CB44330D-EA18-4254-AA95-EB49948539B8}"/>
          </ac:spMkLst>
        </pc:spChg>
        <pc:picChg chg="add del">
          <ac:chgData name="Sarah Gothard" userId="0e53f415fda5f162" providerId="LiveId" clId="{515FC76C-CFD3-463F-A9A7-077DB859F2BF}" dt="2022-01-30T02:33:19.537" v="19" actId="22"/>
          <ac:picMkLst>
            <pc:docMk/>
            <pc:sldMk cId="3507211006" sldId="280"/>
            <ac:picMk id="6" creationId="{9FED9317-0B09-4FC8-9918-EFEF8430E8C8}"/>
          </ac:picMkLst>
        </pc:picChg>
        <pc:picChg chg="add mod">
          <ac:chgData name="Sarah Gothard" userId="0e53f415fda5f162" providerId="LiveId" clId="{515FC76C-CFD3-463F-A9A7-077DB859F2BF}" dt="2022-01-30T02:33:54.283" v="23" actId="27614"/>
          <ac:picMkLst>
            <pc:docMk/>
            <pc:sldMk cId="3507211006" sldId="280"/>
            <ac:picMk id="8" creationId="{97936661-D0D0-40A1-A59D-BFB794D37FF5}"/>
          </ac:picMkLst>
        </pc:picChg>
      </pc:sldChg>
      <pc:sldChg chg="del">
        <pc:chgData name="Sarah Gothard" userId="0e53f415fda5f162" providerId="LiveId" clId="{515FC76C-CFD3-463F-A9A7-077DB859F2BF}" dt="2022-01-30T02:31:07.974" v="2" actId="47"/>
        <pc:sldMkLst>
          <pc:docMk/>
          <pc:sldMk cId="489203246" sldId="281"/>
        </pc:sldMkLst>
      </pc:sldChg>
      <pc:sldChg chg="addSp delSp modSp new mod setBg">
        <pc:chgData name="Sarah Gothard" userId="0e53f415fda5f162" providerId="LiveId" clId="{515FC76C-CFD3-463F-A9A7-077DB859F2BF}" dt="2022-01-30T02:34:04.140" v="26" actId="27614"/>
        <pc:sldMkLst>
          <pc:docMk/>
          <pc:sldMk cId="1427380944" sldId="281"/>
        </pc:sldMkLst>
        <pc:spChg chg="del">
          <ac:chgData name="Sarah Gothard" userId="0e53f415fda5f162" providerId="LiveId" clId="{515FC76C-CFD3-463F-A9A7-077DB859F2BF}" dt="2022-01-30T02:33:56.327" v="25" actId="26606"/>
          <ac:spMkLst>
            <pc:docMk/>
            <pc:sldMk cId="1427380944" sldId="281"/>
            <ac:spMk id="2" creationId="{3D2F288D-131C-4AFA-8A3D-508B994AE9ED}"/>
          </ac:spMkLst>
        </pc:spChg>
        <pc:spChg chg="del">
          <ac:chgData name="Sarah Gothard" userId="0e53f415fda5f162" providerId="LiveId" clId="{515FC76C-CFD3-463F-A9A7-077DB859F2BF}" dt="2022-01-30T02:33:56.327" v="25" actId="26606"/>
          <ac:spMkLst>
            <pc:docMk/>
            <pc:sldMk cId="1427380944" sldId="281"/>
            <ac:spMk id="3" creationId="{D4DBC9E7-B8AC-433E-96BD-F777AB68B223}"/>
          </ac:spMkLst>
        </pc:spChg>
        <pc:spChg chg="mod ord">
          <ac:chgData name="Sarah Gothard" userId="0e53f415fda5f162" providerId="LiveId" clId="{515FC76C-CFD3-463F-A9A7-077DB859F2BF}" dt="2022-01-30T02:33:56.327" v="25" actId="26606"/>
          <ac:spMkLst>
            <pc:docMk/>
            <pc:sldMk cId="1427380944" sldId="281"/>
            <ac:spMk id="4" creationId="{911BC299-9DDC-44E3-AA64-B88323054974}"/>
          </ac:spMkLst>
        </pc:spChg>
        <pc:spChg chg="add">
          <ac:chgData name="Sarah Gothard" userId="0e53f415fda5f162" providerId="LiveId" clId="{515FC76C-CFD3-463F-A9A7-077DB859F2BF}" dt="2022-01-30T02:33:56.327" v="25" actId="26606"/>
          <ac:spMkLst>
            <pc:docMk/>
            <pc:sldMk cId="1427380944" sldId="281"/>
            <ac:spMk id="11" creationId="{32BC26D8-82FB-445E-AA49-62A77D7C1EE0}"/>
          </ac:spMkLst>
        </pc:spChg>
        <pc:spChg chg="add">
          <ac:chgData name="Sarah Gothard" userId="0e53f415fda5f162" providerId="LiveId" clId="{515FC76C-CFD3-463F-A9A7-077DB859F2BF}" dt="2022-01-30T02:33:56.327" v="25" actId="26606"/>
          <ac:spMkLst>
            <pc:docMk/>
            <pc:sldMk cId="1427380944" sldId="281"/>
            <ac:spMk id="13" creationId="{CB44330D-EA18-4254-AA95-EB49948539B8}"/>
          </ac:spMkLst>
        </pc:spChg>
        <pc:picChg chg="add mod">
          <ac:chgData name="Sarah Gothard" userId="0e53f415fda5f162" providerId="LiveId" clId="{515FC76C-CFD3-463F-A9A7-077DB859F2BF}" dt="2022-01-30T02:34:04.140" v="26" actId="27614"/>
          <ac:picMkLst>
            <pc:docMk/>
            <pc:sldMk cId="1427380944" sldId="281"/>
            <ac:picMk id="6" creationId="{4A01668C-6FEB-4AE7-B1CA-80CB98A8E201}"/>
          </ac:picMkLst>
        </pc:picChg>
      </pc:sldChg>
      <pc:sldChg chg="del">
        <pc:chgData name="Sarah Gothard" userId="0e53f415fda5f162" providerId="LiveId" clId="{515FC76C-CFD3-463F-A9A7-077DB859F2BF}" dt="2022-01-30T02:31:07.974" v="2" actId="47"/>
        <pc:sldMkLst>
          <pc:docMk/>
          <pc:sldMk cId="1073415254" sldId="282"/>
        </pc:sldMkLst>
      </pc:sldChg>
      <pc:sldChg chg="addSp delSp modSp new mod setBg">
        <pc:chgData name="Sarah Gothard" userId="0e53f415fda5f162" providerId="LiveId" clId="{515FC76C-CFD3-463F-A9A7-077DB859F2BF}" dt="2022-01-30T02:34:42.059" v="30" actId="27614"/>
        <pc:sldMkLst>
          <pc:docMk/>
          <pc:sldMk cId="2634453767" sldId="282"/>
        </pc:sldMkLst>
        <pc:spChg chg="del">
          <ac:chgData name="Sarah Gothard" userId="0e53f415fda5f162" providerId="LiveId" clId="{515FC76C-CFD3-463F-A9A7-077DB859F2BF}" dt="2022-01-30T02:34:07.114" v="29" actId="26606"/>
          <ac:spMkLst>
            <pc:docMk/>
            <pc:sldMk cId="2634453767" sldId="282"/>
            <ac:spMk id="2" creationId="{F28FCB97-E2CD-4B0A-AF11-1EC7E5C46682}"/>
          </ac:spMkLst>
        </pc:spChg>
        <pc:spChg chg="del">
          <ac:chgData name="Sarah Gothard" userId="0e53f415fda5f162" providerId="LiveId" clId="{515FC76C-CFD3-463F-A9A7-077DB859F2BF}" dt="2022-01-30T02:34:07.114" v="29" actId="26606"/>
          <ac:spMkLst>
            <pc:docMk/>
            <pc:sldMk cId="2634453767" sldId="282"/>
            <ac:spMk id="3" creationId="{785964E2-98EF-4615-BD5B-FD4863A8102F}"/>
          </ac:spMkLst>
        </pc:spChg>
        <pc:spChg chg="mod ord">
          <ac:chgData name="Sarah Gothard" userId="0e53f415fda5f162" providerId="LiveId" clId="{515FC76C-CFD3-463F-A9A7-077DB859F2BF}" dt="2022-01-30T02:34:07.114" v="29" actId="26606"/>
          <ac:spMkLst>
            <pc:docMk/>
            <pc:sldMk cId="2634453767" sldId="282"/>
            <ac:spMk id="4" creationId="{66169190-5DA8-4C84-91C0-ECEA423B35BF}"/>
          </ac:spMkLst>
        </pc:spChg>
        <pc:spChg chg="add">
          <ac:chgData name="Sarah Gothard" userId="0e53f415fda5f162" providerId="LiveId" clId="{515FC76C-CFD3-463F-A9A7-077DB859F2BF}" dt="2022-01-30T02:34:07.114" v="29" actId="26606"/>
          <ac:spMkLst>
            <pc:docMk/>
            <pc:sldMk cId="2634453767" sldId="282"/>
            <ac:spMk id="11" creationId="{32BC26D8-82FB-445E-AA49-62A77D7C1EE0}"/>
          </ac:spMkLst>
        </pc:spChg>
        <pc:spChg chg="add">
          <ac:chgData name="Sarah Gothard" userId="0e53f415fda5f162" providerId="LiveId" clId="{515FC76C-CFD3-463F-A9A7-077DB859F2BF}" dt="2022-01-30T02:34:07.114" v="29" actId="26606"/>
          <ac:spMkLst>
            <pc:docMk/>
            <pc:sldMk cId="2634453767" sldId="282"/>
            <ac:spMk id="13" creationId="{CB44330D-EA18-4254-AA95-EB49948539B8}"/>
          </ac:spMkLst>
        </pc:spChg>
        <pc:picChg chg="add mod">
          <ac:chgData name="Sarah Gothard" userId="0e53f415fda5f162" providerId="LiveId" clId="{515FC76C-CFD3-463F-A9A7-077DB859F2BF}" dt="2022-01-30T02:34:42.059" v="30" actId="27614"/>
          <ac:picMkLst>
            <pc:docMk/>
            <pc:sldMk cId="2634453767" sldId="282"/>
            <ac:picMk id="6" creationId="{537BB9B4-F8F9-4B1F-BAC1-372FA8E56DD8}"/>
          </ac:picMkLst>
        </pc:picChg>
      </pc:sldChg>
      <pc:sldChg chg="addSp delSp modSp new mod setBg">
        <pc:chgData name="Sarah Gothard" userId="0e53f415fda5f162" providerId="LiveId" clId="{515FC76C-CFD3-463F-A9A7-077DB859F2BF}" dt="2022-01-30T02:34:53.176" v="35" actId="27614"/>
        <pc:sldMkLst>
          <pc:docMk/>
          <pc:sldMk cId="3775853565" sldId="283"/>
        </pc:sldMkLst>
        <pc:spChg chg="del">
          <ac:chgData name="Sarah Gothard" userId="0e53f415fda5f162" providerId="LiveId" clId="{515FC76C-CFD3-463F-A9A7-077DB859F2BF}" dt="2022-01-30T02:34:45.721" v="33" actId="26606"/>
          <ac:spMkLst>
            <pc:docMk/>
            <pc:sldMk cId="3775853565" sldId="283"/>
            <ac:spMk id="2" creationId="{E4BD043A-2AEC-4EA3-BAF1-7928CD67ACC4}"/>
          </ac:spMkLst>
        </pc:spChg>
        <pc:spChg chg="del">
          <ac:chgData name="Sarah Gothard" userId="0e53f415fda5f162" providerId="LiveId" clId="{515FC76C-CFD3-463F-A9A7-077DB859F2BF}" dt="2022-01-30T02:34:45.721" v="33" actId="26606"/>
          <ac:spMkLst>
            <pc:docMk/>
            <pc:sldMk cId="3775853565" sldId="283"/>
            <ac:spMk id="3" creationId="{156C663A-0DDD-4495-9515-28AD93928454}"/>
          </ac:spMkLst>
        </pc:spChg>
        <pc:spChg chg="mod ord">
          <ac:chgData name="Sarah Gothard" userId="0e53f415fda5f162" providerId="LiveId" clId="{515FC76C-CFD3-463F-A9A7-077DB859F2BF}" dt="2022-01-30T02:34:45.721" v="33" actId="26606"/>
          <ac:spMkLst>
            <pc:docMk/>
            <pc:sldMk cId="3775853565" sldId="283"/>
            <ac:spMk id="4" creationId="{2B01F0FC-FC80-45F7-9A7C-86489E51BBCC}"/>
          </ac:spMkLst>
        </pc:spChg>
        <pc:spChg chg="add">
          <ac:chgData name="Sarah Gothard" userId="0e53f415fda5f162" providerId="LiveId" clId="{515FC76C-CFD3-463F-A9A7-077DB859F2BF}" dt="2022-01-30T02:34:45.721" v="33" actId="26606"/>
          <ac:spMkLst>
            <pc:docMk/>
            <pc:sldMk cId="3775853565" sldId="283"/>
            <ac:spMk id="11" creationId="{32BC26D8-82FB-445E-AA49-62A77D7C1EE0}"/>
          </ac:spMkLst>
        </pc:spChg>
        <pc:spChg chg="add">
          <ac:chgData name="Sarah Gothard" userId="0e53f415fda5f162" providerId="LiveId" clId="{515FC76C-CFD3-463F-A9A7-077DB859F2BF}" dt="2022-01-30T02:34:45.721" v="33" actId="26606"/>
          <ac:spMkLst>
            <pc:docMk/>
            <pc:sldMk cId="3775853565" sldId="283"/>
            <ac:spMk id="13" creationId="{CB44330D-EA18-4254-AA95-EB49948539B8}"/>
          </ac:spMkLst>
        </pc:spChg>
        <pc:picChg chg="add mod">
          <ac:chgData name="Sarah Gothard" userId="0e53f415fda5f162" providerId="LiveId" clId="{515FC76C-CFD3-463F-A9A7-077DB859F2BF}" dt="2022-01-30T02:34:53.176" v="35" actId="27614"/>
          <ac:picMkLst>
            <pc:docMk/>
            <pc:sldMk cId="3775853565" sldId="283"/>
            <ac:picMk id="6" creationId="{C1673570-A7D4-44E4-914B-D2256DD09C96}"/>
          </ac:picMkLst>
        </pc:picChg>
      </pc:sldChg>
      <pc:sldChg chg="del">
        <pc:chgData name="Sarah Gothard" userId="0e53f415fda5f162" providerId="LiveId" clId="{515FC76C-CFD3-463F-A9A7-077DB859F2BF}" dt="2022-01-30T02:31:07.974" v="2" actId="47"/>
        <pc:sldMkLst>
          <pc:docMk/>
          <pc:sldMk cId="4039227021" sldId="283"/>
        </pc:sldMkLst>
      </pc:sldChg>
      <pc:sldChg chg="del">
        <pc:chgData name="Sarah Gothard" userId="0e53f415fda5f162" providerId="LiveId" clId="{515FC76C-CFD3-463F-A9A7-077DB859F2BF}" dt="2022-01-30T02:31:07.974" v="2" actId="47"/>
        <pc:sldMkLst>
          <pc:docMk/>
          <pc:sldMk cId="2323457846" sldId="284"/>
        </pc:sldMkLst>
      </pc:sldChg>
      <pc:sldChg chg="addSp delSp modSp new mod setBg">
        <pc:chgData name="Sarah Gothard" userId="0e53f415fda5f162" providerId="LiveId" clId="{515FC76C-CFD3-463F-A9A7-077DB859F2BF}" dt="2022-01-30T02:34:55.665" v="37" actId="26606"/>
        <pc:sldMkLst>
          <pc:docMk/>
          <pc:sldMk cId="4267460537" sldId="284"/>
        </pc:sldMkLst>
        <pc:spChg chg="del">
          <ac:chgData name="Sarah Gothard" userId="0e53f415fda5f162" providerId="LiveId" clId="{515FC76C-CFD3-463F-A9A7-077DB859F2BF}" dt="2022-01-30T02:34:55.665" v="37" actId="26606"/>
          <ac:spMkLst>
            <pc:docMk/>
            <pc:sldMk cId="4267460537" sldId="284"/>
            <ac:spMk id="2" creationId="{8C9BD913-5438-4978-9513-856E2CA8F7F5}"/>
          </ac:spMkLst>
        </pc:spChg>
        <pc:spChg chg="del">
          <ac:chgData name="Sarah Gothard" userId="0e53f415fda5f162" providerId="LiveId" clId="{515FC76C-CFD3-463F-A9A7-077DB859F2BF}" dt="2022-01-30T02:34:55.665" v="37" actId="26606"/>
          <ac:spMkLst>
            <pc:docMk/>
            <pc:sldMk cId="4267460537" sldId="284"/>
            <ac:spMk id="3" creationId="{9622192F-FA0E-40F1-83E9-1E7FCECAE7F4}"/>
          </ac:spMkLst>
        </pc:spChg>
        <pc:spChg chg="mod ord">
          <ac:chgData name="Sarah Gothard" userId="0e53f415fda5f162" providerId="LiveId" clId="{515FC76C-CFD3-463F-A9A7-077DB859F2BF}" dt="2022-01-30T02:34:55.665" v="37" actId="26606"/>
          <ac:spMkLst>
            <pc:docMk/>
            <pc:sldMk cId="4267460537" sldId="284"/>
            <ac:spMk id="4" creationId="{C9CCB0A1-14DC-47C3-BF45-0AFB0F16AE3E}"/>
          </ac:spMkLst>
        </pc:spChg>
        <pc:spChg chg="add">
          <ac:chgData name="Sarah Gothard" userId="0e53f415fda5f162" providerId="LiveId" clId="{515FC76C-CFD3-463F-A9A7-077DB859F2BF}" dt="2022-01-30T02:34:55.665" v="37" actId="26606"/>
          <ac:spMkLst>
            <pc:docMk/>
            <pc:sldMk cId="4267460537" sldId="284"/>
            <ac:spMk id="11" creationId="{32BC26D8-82FB-445E-AA49-62A77D7C1EE0}"/>
          </ac:spMkLst>
        </pc:spChg>
        <pc:spChg chg="add">
          <ac:chgData name="Sarah Gothard" userId="0e53f415fda5f162" providerId="LiveId" clId="{515FC76C-CFD3-463F-A9A7-077DB859F2BF}" dt="2022-01-30T02:34:55.665" v="37" actId="26606"/>
          <ac:spMkLst>
            <pc:docMk/>
            <pc:sldMk cId="4267460537" sldId="284"/>
            <ac:spMk id="13" creationId="{CB44330D-EA18-4254-AA95-EB49948539B8}"/>
          </ac:spMkLst>
        </pc:spChg>
        <pc:picChg chg="add mod">
          <ac:chgData name="Sarah Gothard" userId="0e53f415fda5f162" providerId="LiveId" clId="{515FC76C-CFD3-463F-A9A7-077DB859F2BF}" dt="2022-01-30T02:34:55.665" v="37" actId="26606"/>
          <ac:picMkLst>
            <pc:docMk/>
            <pc:sldMk cId="4267460537" sldId="284"/>
            <ac:picMk id="6" creationId="{59F1F61A-0E60-419D-B05F-7682E84859D4}"/>
          </ac:picMkLst>
        </pc:picChg>
      </pc:sldChg>
      <pc:sldChg chg="del">
        <pc:chgData name="Sarah Gothard" userId="0e53f415fda5f162" providerId="LiveId" clId="{515FC76C-CFD3-463F-A9A7-077DB859F2BF}" dt="2022-01-30T02:31:07.974" v="2" actId="47"/>
        <pc:sldMkLst>
          <pc:docMk/>
          <pc:sldMk cId="1854822424" sldId="285"/>
        </pc:sldMkLst>
      </pc:sldChg>
      <pc:sldChg chg="addSp delSp modSp new mod setBg">
        <pc:chgData name="Sarah Gothard" userId="0e53f415fda5f162" providerId="LiveId" clId="{515FC76C-CFD3-463F-A9A7-077DB859F2BF}" dt="2022-01-30T02:35:50.864" v="41" actId="27614"/>
        <pc:sldMkLst>
          <pc:docMk/>
          <pc:sldMk cId="2920967044" sldId="285"/>
        </pc:sldMkLst>
        <pc:spChg chg="del">
          <ac:chgData name="Sarah Gothard" userId="0e53f415fda5f162" providerId="LiveId" clId="{515FC76C-CFD3-463F-A9A7-077DB859F2BF}" dt="2022-01-30T02:35:20.832" v="40" actId="26606"/>
          <ac:spMkLst>
            <pc:docMk/>
            <pc:sldMk cId="2920967044" sldId="285"/>
            <ac:spMk id="2" creationId="{52F4E002-EF05-4917-B68D-D4E2017E0D1A}"/>
          </ac:spMkLst>
        </pc:spChg>
        <pc:spChg chg="del">
          <ac:chgData name="Sarah Gothard" userId="0e53f415fda5f162" providerId="LiveId" clId="{515FC76C-CFD3-463F-A9A7-077DB859F2BF}" dt="2022-01-30T02:35:20.832" v="40" actId="26606"/>
          <ac:spMkLst>
            <pc:docMk/>
            <pc:sldMk cId="2920967044" sldId="285"/>
            <ac:spMk id="3" creationId="{89257BED-E055-49C3-AE68-A7DFBAE15215}"/>
          </ac:spMkLst>
        </pc:spChg>
        <pc:spChg chg="mod ord">
          <ac:chgData name="Sarah Gothard" userId="0e53f415fda5f162" providerId="LiveId" clId="{515FC76C-CFD3-463F-A9A7-077DB859F2BF}" dt="2022-01-30T02:35:20.832" v="40" actId="26606"/>
          <ac:spMkLst>
            <pc:docMk/>
            <pc:sldMk cId="2920967044" sldId="285"/>
            <ac:spMk id="4" creationId="{40D1CE36-1965-40F3-B0C1-607A0E2AE98D}"/>
          </ac:spMkLst>
        </pc:spChg>
        <pc:spChg chg="add">
          <ac:chgData name="Sarah Gothard" userId="0e53f415fda5f162" providerId="LiveId" clId="{515FC76C-CFD3-463F-A9A7-077DB859F2BF}" dt="2022-01-30T02:35:20.832" v="40" actId="26606"/>
          <ac:spMkLst>
            <pc:docMk/>
            <pc:sldMk cId="2920967044" sldId="285"/>
            <ac:spMk id="11" creationId="{32BC26D8-82FB-445E-AA49-62A77D7C1EE0}"/>
          </ac:spMkLst>
        </pc:spChg>
        <pc:spChg chg="add">
          <ac:chgData name="Sarah Gothard" userId="0e53f415fda5f162" providerId="LiveId" clId="{515FC76C-CFD3-463F-A9A7-077DB859F2BF}" dt="2022-01-30T02:35:20.832" v="40" actId="26606"/>
          <ac:spMkLst>
            <pc:docMk/>
            <pc:sldMk cId="2920967044" sldId="285"/>
            <ac:spMk id="13" creationId="{CB44330D-EA18-4254-AA95-EB49948539B8}"/>
          </ac:spMkLst>
        </pc:spChg>
        <pc:picChg chg="add mod">
          <ac:chgData name="Sarah Gothard" userId="0e53f415fda5f162" providerId="LiveId" clId="{515FC76C-CFD3-463F-A9A7-077DB859F2BF}" dt="2022-01-30T02:35:50.864" v="41" actId="27614"/>
          <ac:picMkLst>
            <pc:docMk/>
            <pc:sldMk cId="2920967044" sldId="285"/>
            <ac:picMk id="6" creationId="{DA10D736-7FE7-4B31-B582-0369C4B6BC75}"/>
          </ac:picMkLst>
        </pc:picChg>
      </pc:sldChg>
      <pc:sldChg chg="addSp delSp modSp new mod setBg">
        <pc:chgData name="Sarah Gothard" userId="0e53f415fda5f162" providerId="LiveId" clId="{515FC76C-CFD3-463F-A9A7-077DB859F2BF}" dt="2022-01-30T02:36:02.500" v="46" actId="27614"/>
        <pc:sldMkLst>
          <pc:docMk/>
          <pc:sldMk cId="548789547" sldId="286"/>
        </pc:sldMkLst>
        <pc:spChg chg="del">
          <ac:chgData name="Sarah Gothard" userId="0e53f415fda5f162" providerId="LiveId" clId="{515FC76C-CFD3-463F-A9A7-077DB859F2BF}" dt="2022-01-30T02:35:54.641" v="44" actId="26606"/>
          <ac:spMkLst>
            <pc:docMk/>
            <pc:sldMk cId="548789547" sldId="286"/>
            <ac:spMk id="2" creationId="{6F3DB413-100F-463D-9FD8-33573E81CD1A}"/>
          </ac:spMkLst>
        </pc:spChg>
        <pc:spChg chg="del">
          <ac:chgData name="Sarah Gothard" userId="0e53f415fda5f162" providerId="LiveId" clId="{515FC76C-CFD3-463F-A9A7-077DB859F2BF}" dt="2022-01-30T02:35:54.641" v="44" actId="26606"/>
          <ac:spMkLst>
            <pc:docMk/>
            <pc:sldMk cId="548789547" sldId="286"/>
            <ac:spMk id="3" creationId="{9B82E9B6-D4BC-49C6-A66A-3D63F768B94F}"/>
          </ac:spMkLst>
        </pc:spChg>
        <pc:spChg chg="mod ord">
          <ac:chgData name="Sarah Gothard" userId="0e53f415fda5f162" providerId="LiveId" clId="{515FC76C-CFD3-463F-A9A7-077DB859F2BF}" dt="2022-01-30T02:35:54.641" v="44" actId="26606"/>
          <ac:spMkLst>
            <pc:docMk/>
            <pc:sldMk cId="548789547" sldId="286"/>
            <ac:spMk id="4" creationId="{837F5A3A-9CCB-4F01-80BD-3C476B3D2E03}"/>
          </ac:spMkLst>
        </pc:spChg>
        <pc:spChg chg="add">
          <ac:chgData name="Sarah Gothard" userId="0e53f415fda5f162" providerId="LiveId" clId="{515FC76C-CFD3-463F-A9A7-077DB859F2BF}" dt="2022-01-30T02:35:54.641" v="44" actId="26606"/>
          <ac:spMkLst>
            <pc:docMk/>
            <pc:sldMk cId="548789547" sldId="286"/>
            <ac:spMk id="11" creationId="{32BC26D8-82FB-445E-AA49-62A77D7C1EE0}"/>
          </ac:spMkLst>
        </pc:spChg>
        <pc:spChg chg="add">
          <ac:chgData name="Sarah Gothard" userId="0e53f415fda5f162" providerId="LiveId" clId="{515FC76C-CFD3-463F-A9A7-077DB859F2BF}" dt="2022-01-30T02:35:54.641" v="44" actId="26606"/>
          <ac:spMkLst>
            <pc:docMk/>
            <pc:sldMk cId="548789547" sldId="286"/>
            <ac:spMk id="13" creationId="{CB44330D-EA18-4254-AA95-EB49948539B8}"/>
          </ac:spMkLst>
        </pc:spChg>
        <pc:picChg chg="add mod">
          <ac:chgData name="Sarah Gothard" userId="0e53f415fda5f162" providerId="LiveId" clId="{515FC76C-CFD3-463F-A9A7-077DB859F2BF}" dt="2022-01-30T02:36:02.500" v="46" actId="27614"/>
          <ac:picMkLst>
            <pc:docMk/>
            <pc:sldMk cId="548789547" sldId="286"/>
            <ac:picMk id="6" creationId="{F9D9988E-A3E3-4D81-AABB-54CE7E8D19F7}"/>
          </ac:picMkLst>
        </pc:picChg>
      </pc:sldChg>
      <pc:sldChg chg="del">
        <pc:chgData name="Sarah Gothard" userId="0e53f415fda5f162" providerId="LiveId" clId="{515FC76C-CFD3-463F-A9A7-077DB859F2BF}" dt="2022-01-30T02:31:07.974" v="2" actId="47"/>
        <pc:sldMkLst>
          <pc:docMk/>
          <pc:sldMk cId="4241698551" sldId="286"/>
        </pc:sldMkLst>
      </pc:sldChg>
      <pc:sldChg chg="del">
        <pc:chgData name="Sarah Gothard" userId="0e53f415fda5f162" providerId="LiveId" clId="{515FC76C-CFD3-463F-A9A7-077DB859F2BF}" dt="2022-01-30T02:31:07.974" v="2" actId="47"/>
        <pc:sldMkLst>
          <pc:docMk/>
          <pc:sldMk cId="3286468964" sldId="287"/>
        </pc:sldMkLst>
      </pc:sldChg>
      <pc:sldChg chg="addSp delSp modSp new mod setBg">
        <pc:chgData name="Sarah Gothard" userId="0e53f415fda5f162" providerId="LiveId" clId="{515FC76C-CFD3-463F-A9A7-077DB859F2BF}" dt="2022-01-30T02:36:11.929" v="50" actId="27614"/>
        <pc:sldMkLst>
          <pc:docMk/>
          <pc:sldMk cId="4221447042" sldId="287"/>
        </pc:sldMkLst>
        <pc:spChg chg="del">
          <ac:chgData name="Sarah Gothard" userId="0e53f415fda5f162" providerId="LiveId" clId="{515FC76C-CFD3-463F-A9A7-077DB859F2BF}" dt="2022-01-30T02:36:05.131" v="48" actId="26606"/>
          <ac:spMkLst>
            <pc:docMk/>
            <pc:sldMk cId="4221447042" sldId="287"/>
            <ac:spMk id="2" creationId="{9241DA82-EDF0-4A77-855A-AF9DBC72A269}"/>
          </ac:spMkLst>
        </pc:spChg>
        <pc:spChg chg="del">
          <ac:chgData name="Sarah Gothard" userId="0e53f415fda5f162" providerId="LiveId" clId="{515FC76C-CFD3-463F-A9A7-077DB859F2BF}" dt="2022-01-30T02:36:05.131" v="48" actId="26606"/>
          <ac:spMkLst>
            <pc:docMk/>
            <pc:sldMk cId="4221447042" sldId="287"/>
            <ac:spMk id="3" creationId="{EE63E7CF-ED85-4841-8FCA-9D457EB8792F}"/>
          </ac:spMkLst>
        </pc:spChg>
        <pc:spChg chg="mod ord">
          <ac:chgData name="Sarah Gothard" userId="0e53f415fda5f162" providerId="LiveId" clId="{515FC76C-CFD3-463F-A9A7-077DB859F2BF}" dt="2022-01-30T02:36:05.131" v="48" actId="26606"/>
          <ac:spMkLst>
            <pc:docMk/>
            <pc:sldMk cId="4221447042" sldId="287"/>
            <ac:spMk id="4" creationId="{1B443F0E-2837-4642-B7ED-B3091693B03C}"/>
          </ac:spMkLst>
        </pc:spChg>
        <pc:spChg chg="add">
          <ac:chgData name="Sarah Gothard" userId="0e53f415fda5f162" providerId="LiveId" clId="{515FC76C-CFD3-463F-A9A7-077DB859F2BF}" dt="2022-01-30T02:36:05.131" v="48" actId="26606"/>
          <ac:spMkLst>
            <pc:docMk/>
            <pc:sldMk cId="4221447042" sldId="287"/>
            <ac:spMk id="11" creationId="{32BC26D8-82FB-445E-AA49-62A77D7C1EE0}"/>
          </ac:spMkLst>
        </pc:spChg>
        <pc:spChg chg="add">
          <ac:chgData name="Sarah Gothard" userId="0e53f415fda5f162" providerId="LiveId" clId="{515FC76C-CFD3-463F-A9A7-077DB859F2BF}" dt="2022-01-30T02:36:05.131" v="48" actId="26606"/>
          <ac:spMkLst>
            <pc:docMk/>
            <pc:sldMk cId="4221447042" sldId="287"/>
            <ac:spMk id="13" creationId="{CB44330D-EA18-4254-AA95-EB49948539B8}"/>
          </ac:spMkLst>
        </pc:spChg>
        <pc:picChg chg="add mod">
          <ac:chgData name="Sarah Gothard" userId="0e53f415fda5f162" providerId="LiveId" clId="{515FC76C-CFD3-463F-A9A7-077DB859F2BF}" dt="2022-01-30T02:36:11.929" v="50" actId="27614"/>
          <ac:picMkLst>
            <pc:docMk/>
            <pc:sldMk cId="4221447042" sldId="287"/>
            <ac:picMk id="6" creationId="{2C665777-BDAB-49B5-8797-5A725F627915}"/>
          </ac:picMkLst>
        </pc:picChg>
      </pc:sldChg>
      <pc:sldChg chg="del">
        <pc:chgData name="Sarah Gothard" userId="0e53f415fda5f162" providerId="LiveId" clId="{515FC76C-CFD3-463F-A9A7-077DB859F2BF}" dt="2022-01-30T02:31:07.974" v="2" actId="47"/>
        <pc:sldMkLst>
          <pc:docMk/>
          <pc:sldMk cId="743618968" sldId="288"/>
        </pc:sldMkLst>
      </pc:sldChg>
      <pc:sldChg chg="addSp delSp modSp new mod setBg">
        <pc:chgData name="Sarah Gothard" userId="0e53f415fda5f162" providerId="LiveId" clId="{515FC76C-CFD3-463F-A9A7-077DB859F2BF}" dt="2022-01-30T02:36:15.010" v="52" actId="26606"/>
        <pc:sldMkLst>
          <pc:docMk/>
          <pc:sldMk cId="2202444106" sldId="288"/>
        </pc:sldMkLst>
        <pc:spChg chg="del">
          <ac:chgData name="Sarah Gothard" userId="0e53f415fda5f162" providerId="LiveId" clId="{515FC76C-CFD3-463F-A9A7-077DB859F2BF}" dt="2022-01-30T02:36:15.010" v="52" actId="26606"/>
          <ac:spMkLst>
            <pc:docMk/>
            <pc:sldMk cId="2202444106" sldId="288"/>
            <ac:spMk id="2" creationId="{F34D986F-EC11-4F1D-B70B-354C48AA2EEB}"/>
          </ac:spMkLst>
        </pc:spChg>
        <pc:spChg chg="del">
          <ac:chgData name="Sarah Gothard" userId="0e53f415fda5f162" providerId="LiveId" clId="{515FC76C-CFD3-463F-A9A7-077DB859F2BF}" dt="2022-01-30T02:36:15.010" v="52" actId="26606"/>
          <ac:spMkLst>
            <pc:docMk/>
            <pc:sldMk cId="2202444106" sldId="288"/>
            <ac:spMk id="3" creationId="{3F79D2FC-0473-4C9B-AFB3-D8A95E4F11C4}"/>
          </ac:spMkLst>
        </pc:spChg>
        <pc:spChg chg="mod ord">
          <ac:chgData name="Sarah Gothard" userId="0e53f415fda5f162" providerId="LiveId" clId="{515FC76C-CFD3-463F-A9A7-077DB859F2BF}" dt="2022-01-30T02:36:15.010" v="52" actId="26606"/>
          <ac:spMkLst>
            <pc:docMk/>
            <pc:sldMk cId="2202444106" sldId="288"/>
            <ac:spMk id="4" creationId="{3AE9FBD8-7415-4C86-8D94-2614E960F8DB}"/>
          </ac:spMkLst>
        </pc:spChg>
        <pc:spChg chg="add">
          <ac:chgData name="Sarah Gothard" userId="0e53f415fda5f162" providerId="LiveId" clId="{515FC76C-CFD3-463F-A9A7-077DB859F2BF}" dt="2022-01-30T02:36:15.010" v="52" actId="26606"/>
          <ac:spMkLst>
            <pc:docMk/>
            <pc:sldMk cId="2202444106" sldId="288"/>
            <ac:spMk id="11" creationId="{32BC26D8-82FB-445E-AA49-62A77D7C1EE0}"/>
          </ac:spMkLst>
        </pc:spChg>
        <pc:spChg chg="add">
          <ac:chgData name="Sarah Gothard" userId="0e53f415fda5f162" providerId="LiveId" clId="{515FC76C-CFD3-463F-A9A7-077DB859F2BF}" dt="2022-01-30T02:36:15.010" v="52" actId="26606"/>
          <ac:spMkLst>
            <pc:docMk/>
            <pc:sldMk cId="2202444106" sldId="288"/>
            <ac:spMk id="13" creationId="{CB44330D-EA18-4254-AA95-EB49948539B8}"/>
          </ac:spMkLst>
        </pc:spChg>
        <pc:picChg chg="add mod">
          <ac:chgData name="Sarah Gothard" userId="0e53f415fda5f162" providerId="LiveId" clId="{515FC76C-CFD3-463F-A9A7-077DB859F2BF}" dt="2022-01-30T02:36:15.010" v="52" actId="26606"/>
          <ac:picMkLst>
            <pc:docMk/>
            <pc:sldMk cId="2202444106" sldId="288"/>
            <ac:picMk id="6" creationId="{8F35A96C-4914-4218-824B-09704E2CFB3E}"/>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1/29/2022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1/29/2022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4A0119-C811-414C-B351-F58874BF7E16}" type="datetime1">
              <a:rPr lang="en-US" smtClean="0"/>
              <a:t>1/29/2022</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F807AB-3E76-4C73-9D54-270D413395FB}" type="datetime1">
              <a:rPr lang="en-US" smtClean="0"/>
              <a:t>1/29/2022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898AA-5213-4EBB-9334-70C5EAF94D5A}" type="datetime1">
              <a:rPr lang="en-US" smtClean="0"/>
              <a:t>1/29/2022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F5845B-3660-429B-9885-92F86B23F0A0}" type="datetime1">
              <a:rPr lang="en-US" smtClean="0"/>
              <a:t>1/29/2022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CABF51-39E9-4844-BAC6-D684C44BBE9E}" type="datetime1">
              <a:rPr lang="en-US" smtClean="0"/>
              <a:t>1/29/2022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0E4487-FFB7-4C86-BB79-171C3163F635}" type="datetime1">
              <a:rPr lang="en-US" smtClean="0"/>
              <a:t>1/29/2022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FBF2DF-5492-40BB-9FC3-7CB89E46B56F}" type="datetime1">
              <a:rPr lang="en-US" smtClean="0"/>
              <a:t>1/29/2022</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33941C-EBD6-4B42-B7BF-973A4833B998}" type="datetime1">
              <a:rPr lang="en-US" smtClean="0"/>
              <a:t>1/29/2022</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87DB35-672F-4188-9311-E5E3E18F0BC7}" type="datetime1">
              <a:rPr lang="en-US" smtClean="0"/>
              <a:t>1/29/2022</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35C6FA-0364-40EA-ADF7-6AC8A8B1D3F3}" type="datetime1">
              <a:rPr lang="en-US" smtClean="0"/>
              <a:t>1/29/2022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4723E9E-7498-4F28-9FA1-01DDD7D06BD6}" type="datetime1">
              <a:rPr lang="en-US" smtClean="0"/>
              <a:t>1/29/2022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F8121A-F697-452F-BB8D-94C75886E8B9}" type="datetime1">
              <a:rPr lang="en-US" smtClean="0"/>
              <a:t>1/29/2022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 name="Rectangle 7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C0BD9B0F-C451-4E7B-B553-AF64788017F8}"/>
              </a:ext>
            </a:extLst>
          </p:cNvPr>
          <p:cNvPicPr>
            <a:picLocks noChangeAspect="1"/>
          </p:cNvPicPr>
          <p:nvPr/>
        </p:nvPicPr>
        <p:blipFill>
          <a:blip r:embed="rId3"/>
          <a:stretch>
            <a:fillRect/>
          </a:stretch>
        </p:blipFill>
        <p:spPr>
          <a:xfrm>
            <a:off x="643467" y="2652014"/>
            <a:ext cx="10905066" cy="1553972"/>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10433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DA10D736-7FE7-4B31-B582-0369C4B6BC75}"/>
              </a:ext>
            </a:extLst>
          </p:cNvPr>
          <p:cNvPicPr>
            <a:picLocks noGrp="1" noChangeAspect="1"/>
          </p:cNvPicPr>
          <p:nvPr>
            <p:ph idx="1"/>
          </p:nvPr>
        </p:nvPicPr>
        <p:blipFill>
          <a:blip r:embed="rId2"/>
          <a:stretch>
            <a:fillRect/>
          </a:stretch>
        </p:blipFill>
        <p:spPr>
          <a:xfrm>
            <a:off x="790222" y="643467"/>
            <a:ext cx="10611555" cy="5571066"/>
          </a:xfrm>
          <a:prstGeom prst="rect">
            <a:avLst/>
          </a:prstGeom>
        </p:spPr>
      </p:pic>
      <p:sp>
        <p:nvSpPr>
          <p:cNvPr id="4" name="Footer Placeholder 3">
            <a:extLst>
              <a:ext uri="{FF2B5EF4-FFF2-40B4-BE49-F238E27FC236}">
                <a16:creationId xmlns:a16="http://schemas.microsoft.com/office/drawing/2014/main" id="{40D1CE36-1965-40F3-B0C1-607A0E2AE98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20967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F9D9988E-A3E3-4D81-AABB-54CE7E8D19F7}"/>
              </a:ext>
            </a:extLst>
          </p:cNvPr>
          <p:cNvPicPr>
            <a:picLocks noGrp="1" noChangeAspect="1"/>
          </p:cNvPicPr>
          <p:nvPr>
            <p:ph idx="1"/>
          </p:nvPr>
        </p:nvPicPr>
        <p:blipFill>
          <a:blip r:embed="rId2"/>
          <a:stretch>
            <a:fillRect/>
          </a:stretch>
        </p:blipFill>
        <p:spPr>
          <a:xfrm>
            <a:off x="1099527" y="643467"/>
            <a:ext cx="9992946" cy="5571066"/>
          </a:xfrm>
          <a:prstGeom prst="rect">
            <a:avLst/>
          </a:prstGeom>
        </p:spPr>
      </p:pic>
      <p:sp>
        <p:nvSpPr>
          <p:cNvPr id="4" name="Footer Placeholder 3">
            <a:extLst>
              <a:ext uri="{FF2B5EF4-FFF2-40B4-BE49-F238E27FC236}">
                <a16:creationId xmlns:a16="http://schemas.microsoft.com/office/drawing/2014/main" id="{837F5A3A-9CCB-4F01-80BD-3C476B3D2E0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548789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2C665777-BDAB-49B5-8797-5A725F627915}"/>
              </a:ext>
            </a:extLst>
          </p:cNvPr>
          <p:cNvPicPr>
            <a:picLocks noGrp="1" noChangeAspect="1"/>
          </p:cNvPicPr>
          <p:nvPr>
            <p:ph idx="1"/>
          </p:nvPr>
        </p:nvPicPr>
        <p:blipFill>
          <a:blip r:embed="rId2"/>
          <a:stretch>
            <a:fillRect/>
          </a:stretch>
        </p:blipFill>
        <p:spPr>
          <a:xfrm>
            <a:off x="643467" y="1875028"/>
            <a:ext cx="10905066" cy="3107944"/>
          </a:xfrm>
          <a:prstGeom prst="rect">
            <a:avLst/>
          </a:prstGeom>
        </p:spPr>
      </p:pic>
      <p:sp>
        <p:nvSpPr>
          <p:cNvPr id="4" name="Footer Placeholder 3">
            <a:extLst>
              <a:ext uri="{FF2B5EF4-FFF2-40B4-BE49-F238E27FC236}">
                <a16:creationId xmlns:a16="http://schemas.microsoft.com/office/drawing/2014/main" id="{1B443F0E-2837-4642-B7ED-B3091693B03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221447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8F35A96C-4914-4218-824B-09704E2CFB3E}"/>
              </a:ext>
            </a:extLst>
          </p:cNvPr>
          <p:cNvPicPr>
            <a:picLocks noGrp="1" noChangeAspect="1"/>
          </p:cNvPicPr>
          <p:nvPr>
            <p:ph idx="1"/>
          </p:nvPr>
        </p:nvPicPr>
        <p:blipFill>
          <a:blip r:embed="rId2"/>
          <a:stretch>
            <a:fillRect/>
          </a:stretch>
        </p:blipFill>
        <p:spPr>
          <a:xfrm>
            <a:off x="937605" y="643467"/>
            <a:ext cx="10316790" cy="5571066"/>
          </a:xfrm>
          <a:prstGeom prst="rect">
            <a:avLst/>
          </a:prstGeom>
        </p:spPr>
      </p:pic>
      <p:sp>
        <p:nvSpPr>
          <p:cNvPr id="4" name="Footer Placeholder 3">
            <a:extLst>
              <a:ext uri="{FF2B5EF4-FFF2-40B4-BE49-F238E27FC236}">
                <a16:creationId xmlns:a16="http://schemas.microsoft.com/office/drawing/2014/main" id="{3AE9FBD8-7415-4C86-8D94-2614E960F8D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202444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descr="Shape&#10;&#10;Description automatically generated with medium confidence">
            <a:extLst>
              <a:ext uri="{FF2B5EF4-FFF2-40B4-BE49-F238E27FC236}">
                <a16:creationId xmlns:a16="http://schemas.microsoft.com/office/drawing/2014/main" id="{7E58A3F0-1E24-4E0A-8A27-87C05073DF1D}"/>
              </a:ext>
            </a:extLst>
          </p:cNvPr>
          <p:cNvPicPr>
            <a:picLocks noGrp="1" noChangeAspect="1"/>
          </p:cNvPicPr>
          <p:nvPr>
            <p:ph idx="1"/>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D3BC9CAE-CFFA-4411-8F11-56E8187C8D6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37519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F28447F2-C345-4CBE-865F-D770DD585D6E}"/>
              </a:ext>
            </a:extLst>
          </p:cNvPr>
          <p:cNvPicPr>
            <a:picLocks noGrp="1" noChangeAspect="1"/>
          </p:cNvPicPr>
          <p:nvPr>
            <p:ph idx="1"/>
          </p:nvPr>
        </p:nvPicPr>
        <p:blipFill>
          <a:blip r:embed="rId2"/>
          <a:stretch>
            <a:fillRect/>
          </a:stretch>
        </p:blipFill>
        <p:spPr>
          <a:xfrm>
            <a:off x="643467" y="1711452"/>
            <a:ext cx="10905066" cy="3435096"/>
          </a:xfrm>
          <a:prstGeom prst="rect">
            <a:avLst/>
          </a:prstGeom>
        </p:spPr>
      </p:pic>
      <p:sp>
        <p:nvSpPr>
          <p:cNvPr id="4" name="Footer Placeholder 3">
            <a:extLst>
              <a:ext uri="{FF2B5EF4-FFF2-40B4-BE49-F238E27FC236}">
                <a16:creationId xmlns:a16="http://schemas.microsoft.com/office/drawing/2014/main" id="{44BC7A98-C251-4C53-8D40-D7E2FCE3B09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572335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AEA17707-546F-43D7-BC2A-D5B6FA12AE12}"/>
              </a:ext>
            </a:extLst>
          </p:cNvPr>
          <p:cNvPicPr>
            <a:picLocks noGrp="1" noChangeAspect="1"/>
          </p:cNvPicPr>
          <p:nvPr>
            <p:ph idx="1"/>
          </p:nvPr>
        </p:nvPicPr>
        <p:blipFill>
          <a:blip r:embed="rId2"/>
          <a:stretch>
            <a:fillRect/>
          </a:stretch>
        </p:blipFill>
        <p:spPr>
          <a:xfrm>
            <a:off x="889397" y="643467"/>
            <a:ext cx="10413205" cy="5571066"/>
          </a:xfrm>
          <a:prstGeom prst="rect">
            <a:avLst/>
          </a:prstGeom>
        </p:spPr>
      </p:pic>
      <p:sp>
        <p:nvSpPr>
          <p:cNvPr id="4" name="Footer Placeholder 3">
            <a:extLst>
              <a:ext uri="{FF2B5EF4-FFF2-40B4-BE49-F238E27FC236}">
                <a16:creationId xmlns:a16="http://schemas.microsoft.com/office/drawing/2014/main" id="{34F56FFC-8F7D-41DA-B9F3-A6F75173C98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524110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97936661-D0D0-40A1-A59D-BFB794D37FF5}"/>
              </a:ext>
            </a:extLst>
          </p:cNvPr>
          <p:cNvPicPr>
            <a:picLocks noGrp="1" noChangeAspect="1"/>
          </p:cNvPicPr>
          <p:nvPr>
            <p:ph idx="1"/>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9F582B3E-B181-4F39-8383-82444204DD8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507211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4A01668C-6FEB-4AE7-B1CA-80CB98A8E201}"/>
              </a:ext>
            </a:extLst>
          </p:cNvPr>
          <p:cNvPicPr>
            <a:picLocks noGrp="1" noChangeAspect="1"/>
          </p:cNvPicPr>
          <p:nvPr>
            <p:ph idx="1"/>
          </p:nvPr>
        </p:nvPicPr>
        <p:blipFill>
          <a:blip r:embed="rId2"/>
          <a:stretch>
            <a:fillRect/>
          </a:stretch>
        </p:blipFill>
        <p:spPr>
          <a:xfrm>
            <a:off x="643467" y="1752346"/>
            <a:ext cx="10905066" cy="3353308"/>
          </a:xfrm>
          <a:prstGeom prst="rect">
            <a:avLst/>
          </a:prstGeom>
        </p:spPr>
      </p:pic>
      <p:sp>
        <p:nvSpPr>
          <p:cNvPr id="4" name="Footer Placeholder 3">
            <a:extLst>
              <a:ext uri="{FF2B5EF4-FFF2-40B4-BE49-F238E27FC236}">
                <a16:creationId xmlns:a16="http://schemas.microsoft.com/office/drawing/2014/main" id="{911BC299-9DDC-44E3-AA64-B8832305497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427380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537BB9B4-F8F9-4B1F-BAC1-372FA8E56DD8}"/>
              </a:ext>
            </a:extLst>
          </p:cNvPr>
          <p:cNvPicPr>
            <a:picLocks noGrp="1" noChangeAspect="1"/>
          </p:cNvPicPr>
          <p:nvPr>
            <p:ph idx="1"/>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66169190-5DA8-4C84-91C0-ECEA423B35B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6344537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C1673570-A7D4-44E4-914B-D2256DD09C96}"/>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2B01F0FC-FC80-45F7-9A7C-86489E51BBC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775853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59F1F61A-0E60-419D-B05F-7682E84859D4}"/>
              </a:ext>
            </a:extLst>
          </p:cNvPr>
          <p:cNvPicPr>
            <a:picLocks noGrp="1" noChangeAspect="1"/>
          </p:cNvPicPr>
          <p:nvPr>
            <p:ph idx="1"/>
          </p:nvPr>
        </p:nvPicPr>
        <p:blipFill>
          <a:blip r:embed="rId2"/>
          <a:stretch>
            <a:fillRect/>
          </a:stretch>
        </p:blipFill>
        <p:spPr>
          <a:xfrm>
            <a:off x="643467" y="1779609"/>
            <a:ext cx="10905066" cy="3298782"/>
          </a:xfrm>
          <a:prstGeom prst="rect">
            <a:avLst/>
          </a:prstGeom>
        </p:spPr>
      </p:pic>
      <p:sp>
        <p:nvSpPr>
          <p:cNvPr id="4" name="Footer Placeholder 3">
            <a:extLst>
              <a:ext uri="{FF2B5EF4-FFF2-40B4-BE49-F238E27FC236}">
                <a16:creationId xmlns:a16="http://schemas.microsoft.com/office/drawing/2014/main" id="{C9CCB0A1-14DC-47C3-BF45-0AFB0F16AE3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2674605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TotalTime>
  <Words>69</Words>
  <Application>Microsoft Office PowerPoint</Application>
  <PresentationFormat>Widescreen</PresentationFormat>
  <Paragraphs>15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20</cp:revision>
  <dcterms:created xsi:type="dcterms:W3CDTF">2019-09-28T20:24:12Z</dcterms:created>
  <dcterms:modified xsi:type="dcterms:W3CDTF">2022-01-30T02:36:21Z</dcterms:modified>
</cp:coreProperties>
</file>