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0F1213-8A1E-4D41-BA5E-3ED55EED3AEB}" v="1" dt="2022-04-15T18:57:28.7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60"/>
  </p:normalViewPr>
  <p:slideViewPr>
    <p:cSldViewPr snapToGrid="0">
      <p:cViewPr varScale="1">
        <p:scale>
          <a:sx n="65" d="100"/>
          <a:sy n="65" d="100"/>
        </p:scale>
        <p:origin x="2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5B0F1213-8A1E-4D41-BA5E-3ED55EED3AEB}"/>
    <pc:docChg chg="custSel addSld delSld modSld">
      <pc:chgData name="Sarah Gothard" userId="0e53f415fda5f162" providerId="LiveId" clId="{5B0F1213-8A1E-4D41-BA5E-3ED55EED3AEB}" dt="2022-04-15T19:00:28.692" v="44" actId="26606"/>
      <pc:docMkLst>
        <pc:docMk/>
      </pc:docMkLst>
      <pc:sldChg chg="addSp delSp modSp mod">
        <pc:chgData name="Sarah Gothard" userId="0e53f415fda5f162" providerId="LiveId" clId="{5B0F1213-8A1E-4D41-BA5E-3ED55EED3AEB}" dt="2022-04-15T18:53:08.374" v="4" actId="26606"/>
        <pc:sldMkLst>
          <pc:docMk/>
          <pc:sldMk cId="4119332043" sldId="256"/>
        </pc:sldMkLst>
        <pc:spChg chg="ord">
          <ac:chgData name="Sarah Gothard" userId="0e53f415fda5f162" providerId="LiveId" clId="{5B0F1213-8A1E-4D41-BA5E-3ED55EED3AEB}" dt="2022-04-15T18:53:08.374" v="4" actId="26606"/>
          <ac:spMkLst>
            <pc:docMk/>
            <pc:sldMk cId="4119332043" sldId="256"/>
            <ac:spMk id="6" creationId="{F0967F4C-154C-44A0-9C42-61157902A035}"/>
          </ac:spMkLst>
        </pc:spChg>
        <pc:spChg chg="del">
          <ac:chgData name="Sarah Gothard" userId="0e53f415fda5f162" providerId="LiveId" clId="{5B0F1213-8A1E-4D41-BA5E-3ED55EED3AEB}" dt="2022-04-15T18:53:08.374" v="4" actId="26606"/>
          <ac:spMkLst>
            <pc:docMk/>
            <pc:sldMk cId="4119332043" sldId="256"/>
            <ac:spMk id="80" creationId="{32BC26D8-82FB-445E-AA49-62A77D7C1EE0}"/>
          </ac:spMkLst>
        </pc:spChg>
        <pc:spChg chg="del">
          <ac:chgData name="Sarah Gothard" userId="0e53f415fda5f162" providerId="LiveId" clId="{5B0F1213-8A1E-4D41-BA5E-3ED55EED3AEB}" dt="2022-04-15T18:53:08.374" v="4" actId="26606"/>
          <ac:spMkLst>
            <pc:docMk/>
            <pc:sldMk cId="4119332043" sldId="256"/>
            <ac:spMk id="82" creationId="{CB44330D-EA18-4254-AA95-EB49948539B8}"/>
          </ac:spMkLst>
        </pc:spChg>
        <pc:spChg chg="add">
          <ac:chgData name="Sarah Gothard" userId="0e53f415fda5f162" providerId="LiveId" clId="{5B0F1213-8A1E-4D41-BA5E-3ED55EED3AEB}" dt="2022-04-15T18:53:08.374" v="4" actId="26606"/>
          <ac:spMkLst>
            <pc:docMk/>
            <pc:sldMk cId="4119332043" sldId="256"/>
            <ac:spMk id="87" creationId="{32BC26D8-82FB-445E-AA49-62A77D7C1EE0}"/>
          </ac:spMkLst>
        </pc:spChg>
        <pc:spChg chg="add">
          <ac:chgData name="Sarah Gothard" userId="0e53f415fda5f162" providerId="LiveId" clId="{5B0F1213-8A1E-4D41-BA5E-3ED55EED3AEB}" dt="2022-04-15T18:53:08.374" v="4" actId="26606"/>
          <ac:spMkLst>
            <pc:docMk/>
            <pc:sldMk cId="4119332043" sldId="256"/>
            <ac:spMk id="89" creationId="{CB44330D-EA18-4254-AA95-EB49948539B8}"/>
          </ac:spMkLst>
        </pc:spChg>
        <pc:picChg chg="del">
          <ac:chgData name="Sarah Gothard" userId="0e53f415fda5f162" providerId="LiveId" clId="{5B0F1213-8A1E-4D41-BA5E-3ED55EED3AEB}" dt="2022-04-15T18:53:06.631" v="2" actId="478"/>
          <ac:picMkLst>
            <pc:docMk/>
            <pc:sldMk cId="4119332043" sldId="256"/>
            <ac:picMk id="7" creationId="{BCD0B798-258C-45B6-8D65-86AF00E75F26}"/>
          </ac:picMkLst>
        </pc:picChg>
        <pc:picChg chg="add mod">
          <ac:chgData name="Sarah Gothard" userId="0e53f415fda5f162" providerId="LiveId" clId="{5B0F1213-8A1E-4D41-BA5E-3ED55EED3AEB}" dt="2022-04-15T18:53:08.374" v="4" actId="26606"/>
          <ac:picMkLst>
            <pc:docMk/>
            <pc:sldMk cId="4119332043" sldId="256"/>
            <ac:picMk id="9" creationId="{E2212A05-5D50-4931-AA3F-D2469B149183}"/>
          </ac:picMkLst>
        </pc:picChg>
      </pc:sldChg>
      <pc:sldChg chg="addSp delSp modSp mod">
        <pc:chgData name="Sarah Gothard" userId="0e53f415fda5f162" providerId="LiveId" clId="{5B0F1213-8A1E-4D41-BA5E-3ED55EED3AEB}" dt="2022-04-15T18:53:55.885" v="9" actId="27614"/>
        <pc:sldMkLst>
          <pc:docMk/>
          <pc:sldMk cId="1672149729" sldId="277"/>
        </pc:sldMkLst>
        <pc:spChg chg="ord">
          <ac:chgData name="Sarah Gothard" userId="0e53f415fda5f162" providerId="LiveId" clId="{5B0F1213-8A1E-4D41-BA5E-3ED55EED3AEB}" dt="2022-04-15T18:53:29.210" v="6" actId="26606"/>
          <ac:spMkLst>
            <pc:docMk/>
            <pc:sldMk cId="1672149729" sldId="277"/>
            <ac:spMk id="4" creationId="{CA1E9C5A-0E17-49F5-922C-0F2461BF9B83}"/>
          </ac:spMkLst>
        </pc:spChg>
        <pc:spChg chg="add del mod">
          <ac:chgData name="Sarah Gothard" userId="0e53f415fda5f162" providerId="LiveId" clId="{5B0F1213-8A1E-4D41-BA5E-3ED55EED3AEB}" dt="2022-04-15T18:53:29.210" v="6" actId="26606"/>
          <ac:spMkLst>
            <pc:docMk/>
            <pc:sldMk cId="1672149729" sldId="277"/>
            <ac:spMk id="9" creationId="{7C837A66-837B-4DD6-9429-9C50AC877AA1}"/>
          </ac:spMkLst>
        </pc:spChg>
        <pc:spChg chg="del">
          <ac:chgData name="Sarah Gothard" userId="0e53f415fda5f162" providerId="LiveId" clId="{5B0F1213-8A1E-4D41-BA5E-3ED55EED3AEB}" dt="2022-04-15T18:53:29.210" v="6" actId="26606"/>
          <ac:spMkLst>
            <pc:docMk/>
            <pc:sldMk cId="1672149729" sldId="277"/>
            <ac:spMk id="25" creationId="{32BC26D8-82FB-445E-AA49-62A77D7C1EE0}"/>
          </ac:spMkLst>
        </pc:spChg>
        <pc:spChg chg="del">
          <ac:chgData name="Sarah Gothard" userId="0e53f415fda5f162" providerId="LiveId" clId="{5B0F1213-8A1E-4D41-BA5E-3ED55EED3AEB}" dt="2022-04-15T18:53:29.210" v="6" actId="26606"/>
          <ac:spMkLst>
            <pc:docMk/>
            <pc:sldMk cId="1672149729" sldId="277"/>
            <ac:spMk id="27" creationId="{CB44330D-EA18-4254-AA95-EB49948539B8}"/>
          </ac:spMkLst>
        </pc:spChg>
        <pc:spChg chg="add">
          <ac:chgData name="Sarah Gothard" userId="0e53f415fda5f162" providerId="LiveId" clId="{5B0F1213-8A1E-4D41-BA5E-3ED55EED3AEB}" dt="2022-04-15T18:53:29.210" v="6" actId="26606"/>
          <ac:spMkLst>
            <pc:docMk/>
            <pc:sldMk cId="1672149729" sldId="277"/>
            <ac:spMk id="32" creationId="{32BC26D8-82FB-445E-AA49-62A77D7C1EE0}"/>
          </ac:spMkLst>
        </pc:spChg>
        <pc:spChg chg="add">
          <ac:chgData name="Sarah Gothard" userId="0e53f415fda5f162" providerId="LiveId" clId="{5B0F1213-8A1E-4D41-BA5E-3ED55EED3AEB}" dt="2022-04-15T18:53:29.210" v="6" actId="26606"/>
          <ac:spMkLst>
            <pc:docMk/>
            <pc:sldMk cId="1672149729" sldId="277"/>
            <ac:spMk id="34" creationId="{CB44330D-EA18-4254-AA95-EB49948539B8}"/>
          </ac:spMkLst>
        </pc:spChg>
        <pc:picChg chg="del">
          <ac:chgData name="Sarah Gothard" userId="0e53f415fda5f162" providerId="LiveId" clId="{5B0F1213-8A1E-4D41-BA5E-3ED55EED3AEB}" dt="2022-04-15T18:53:02.373" v="0" actId="478"/>
          <ac:picMkLst>
            <pc:docMk/>
            <pc:sldMk cId="1672149729" sldId="277"/>
            <ac:picMk id="6" creationId="{58001C90-9BB4-447C-AEFC-5552EFE459EF}"/>
          </ac:picMkLst>
        </pc:picChg>
        <pc:picChg chg="add mod">
          <ac:chgData name="Sarah Gothard" userId="0e53f415fda5f162" providerId="LiveId" clId="{5B0F1213-8A1E-4D41-BA5E-3ED55EED3AEB}" dt="2022-04-15T18:53:55.885" v="9" actId="27614"/>
          <ac:picMkLst>
            <pc:docMk/>
            <pc:sldMk cId="1672149729" sldId="277"/>
            <ac:picMk id="11" creationId="{9012D650-89F9-41EC-8167-A6B823F11E4B}"/>
          </ac:picMkLst>
        </pc:picChg>
      </pc:sldChg>
      <pc:sldChg chg="del">
        <pc:chgData name="Sarah Gothard" userId="0e53f415fda5f162" providerId="LiveId" clId="{5B0F1213-8A1E-4D41-BA5E-3ED55EED3AEB}" dt="2022-04-15T18:53:04.672" v="1" actId="47"/>
        <pc:sldMkLst>
          <pc:docMk/>
          <pc:sldMk cId="873135073" sldId="278"/>
        </pc:sldMkLst>
      </pc:sldChg>
      <pc:sldChg chg="addSp delSp modSp new mod setBg">
        <pc:chgData name="Sarah Gothard" userId="0e53f415fda5f162" providerId="LiveId" clId="{5B0F1213-8A1E-4D41-BA5E-3ED55EED3AEB}" dt="2022-04-15T18:54:11.479" v="13" actId="1036"/>
        <pc:sldMkLst>
          <pc:docMk/>
          <pc:sldMk cId="3748296537" sldId="278"/>
        </pc:sldMkLst>
        <pc:spChg chg="del">
          <ac:chgData name="Sarah Gothard" userId="0e53f415fda5f162" providerId="LiveId" clId="{5B0F1213-8A1E-4D41-BA5E-3ED55EED3AEB}" dt="2022-04-15T18:53:56.390" v="11" actId="26606"/>
          <ac:spMkLst>
            <pc:docMk/>
            <pc:sldMk cId="3748296537" sldId="278"/>
            <ac:spMk id="2" creationId="{A4F41455-BEF6-49B4-8C06-31C076CE6AED}"/>
          </ac:spMkLst>
        </pc:spChg>
        <pc:spChg chg="del">
          <ac:chgData name="Sarah Gothard" userId="0e53f415fda5f162" providerId="LiveId" clId="{5B0F1213-8A1E-4D41-BA5E-3ED55EED3AEB}" dt="2022-04-15T18:53:56.390" v="11" actId="26606"/>
          <ac:spMkLst>
            <pc:docMk/>
            <pc:sldMk cId="3748296537" sldId="278"/>
            <ac:spMk id="3" creationId="{C9FD3D2A-A747-40F6-99CA-823E7ABFC18F}"/>
          </ac:spMkLst>
        </pc:spChg>
        <pc:spChg chg="mod ord">
          <ac:chgData name="Sarah Gothard" userId="0e53f415fda5f162" providerId="LiveId" clId="{5B0F1213-8A1E-4D41-BA5E-3ED55EED3AEB}" dt="2022-04-15T18:53:56.390" v="11" actId="26606"/>
          <ac:spMkLst>
            <pc:docMk/>
            <pc:sldMk cId="3748296537" sldId="278"/>
            <ac:spMk id="4" creationId="{7F873CF0-EA82-48A5-977A-48AB236ABFFC}"/>
          </ac:spMkLst>
        </pc:spChg>
        <pc:spChg chg="add">
          <ac:chgData name="Sarah Gothard" userId="0e53f415fda5f162" providerId="LiveId" clId="{5B0F1213-8A1E-4D41-BA5E-3ED55EED3AEB}" dt="2022-04-15T18:53:56.390" v="11" actId="26606"/>
          <ac:spMkLst>
            <pc:docMk/>
            <pc:sldMk cId="3748296537" sldId="278"/>
            <ac:spMk id="11" creationId="{32BC26D8-82FB-445E-AA49-62A77D7C1EE0}"/>
          </ac:spMkLst>
        </pc:spChg>
        <pc:spChg chg="add">
          <ac:chgData name="Sarah Gothard" userId="0e53f415fda5f162" providerId="LiveId" clId="{5B0F1213-8A1E-4D41-BA5E-3ED55EED3AEB}" dt="2022-04-15T18:53:56.390" v="11" actId="26606"/>
          <ac:spMkLst>
            <pc:docMk/>
            <pc:sldMk cId="3748296537" sldId="278"/>
            <ac:spMk id="13" creationId="{CB44330D-EA18-4254-AA95-EB49948539B8}"/>
          </ac:spMkLst>
        </pc:spChg>
        <pc:picChg chg="add mod">
          <ac:chgData name="Sarah Gothard" userId="0e53f415fda5f162" providerId="LiveId" clId="{5B0F1213-8A1E-4D41-BA5E-3ED55EED3AEB}" dt="2022-04-15T18:54:11.479" v="13" actId="1036"/>
          <ac:picMkLst>
            <pc:docMk/>
            <pc:sldMk cId="3748296537" sldId="278"/>
            <ac:picMk id="6" creationId="{8EC2FCEE-8407-4F22-9AA9-D9DA45FDC143}"/>
          </ac:picMkLst>
        </pc:picChg>
      </pc:sldChg>
      <pc:sldChg chg="del">
        <pc:chgData name="Sarah Gothard" userId="0e53f415fda5f162" providerId="LiveId" clId="{5B0F1213-8A1E-4D41-BA5E-3ED55EED3AEB}" dt="2022-04-15T18:53:04.672" v="1" actId="47"/>
        <pc:sldMkLst>
          <pc:docMk/>
          <pc:sldMk cId="854087995" sldId="279"/>
        </pc:sldMkLst>
      </pc:sldChg>
      <pc:sldChg chg="addSp delSp modSp new mod setBg">
        <pc:chgData name="Sarah Gothard" userId="0e53f415fda5f162" providerId="LiveId" clId="{5B0F1213-8A1E-4D41-BA5E-3ED55EED3AEB}" dt="2022-04-15T18:55:15.467" v="19" actId="27614"/>
        <pc:sldMkLst>
          <pc:docMk/>
          <pc:sldMk cId="3571028786" sldId="279"/>
        </pc:sldMkLst>
        <pc:spChg chg="del">
          <ac:chgData name="Sarah Gothard" userId="0e53f415fda5f162" providerId="LiveId" clId="{5B0F1213-8A1E-4D41-BA5E-3ED55EED3AEB}" dt="2022-04-15T18:54:44.323" v="16" actId="26606"/>
          <ac:spMkLst>
            <pc:docMk/>
            <pc:sldMk cId="3571028786" sldId="279"/>
            <ac:spMk id="2" creationId="{B2AF802F-EBEC-48D1-96E4-6365236700DE}"/>
          </ac:spMkLst>
        </pc:spChg>
        <pc:spChg chg="del">
          <ac:chgData name="Sarah Gothard" userId="0e53f415fda5f162" providerId="LiveId" clId="{5B0F1213-8A1E-4D41-BA5E-3ED55EED3AEB}" dt="2022-04-15T18:54:44.323" v="16" actId="26606"/>
          <ac:spMkLst>
            <pc:docMk/>
            <pc:sldMk cId="3571028786" sldId="279"/>
            <ac:spMk id="3" creationId="{759DDFB7-373E-462E-9F99-6813D86F77A7}"/>
          </ac:spMkLst>
        </pc:spChg>
        <pc:spChg chg="mod ord">
          <ac:chgData name="Sarah Gothard" userId="0e53f415fda5f162" providerId="LiveId" clId="{5B0F1213-8A1E-4D41-BA5E-3ED55EED3AEB}" dt="2022-04-15T18:54:44.323" v="16" actId="26606"/>
          <ac:spMkLst>
            <pc:docMk/>
            <pc:sldMk cId="3571028786" sldId="279"/>
            <ac:spMk id="4" creationId="{815845F1-CFC9-4F22-8E06-36E0D1673552}"/>
          </ac:spMkLst>
        </pc:spChg>
        <pc:spChg chg="add">
          <ac:chgData name="Sarah Gothard" userId="0e53f415fda5f162" providerId="LiveId" clId="{5B0F1213-8A1E-4D41-BA5E-3ED55EED3AEB}" dt="2022-04-15T18:54:44.323" v="16" actId="26606"/>
          <ac:spMkLst>
            <pc:docMk/>
            <pc:sldMk cId="3571028786" sldId="279"/>
            <ac:spMk id="11" creationId="{32BC26D8-82FB-445E-AA49-62A77D7C1EE0}"/>
          </ac:spMkLst>
        </pc:spChg>
        <pc:spChg chg="add">
          <ac:chgData name="Sarah Gothard" userId="0e53f415fda5f162" providerId="LiveId" clId="{5B0F1213-8A1E-4D41-BA5E-3ED55EED3AEB}" dt="2022-04-15T18:54:44.323" v="16" actId="26606"/>
          <ac:spMkLst>
            <pc:docMk/>
            <pc:sldMk cId="3571028786" sldId="279"/>
            <ac:spMk id="13" creationId="{CB44330D-EA18-4254-AA95-EB49948539B8}"/>
          </ac:spMkLst>
        </pc:spChg>
        <pc:picChg chg="add mod">
          <ac:chgData name="Sarah Gothard" userId="0e53f415fda5f162" providerId="LiveId" clId="{5B0F1213-8A1E-4D41-BA5E-3ED55EED3AEB}" dt="2022-04-15T18:55:15.467" v="19" actId="27614"/>
          <ac:picMkLst>
            <pc:docMk/>
            <pc:sldMk cId="3571028786" sldId="279"/>
            <ac:picMk id="6" creationId="{AF9A0FA2-5E7D-44D4-B021-FC78FBE65693}"/>
          </ac:picMkLst>
        </pc:picChg>
      </pc:sldChg>
      <pc:sldChg chg="addSp delSp modSp new mod setBg">
        <pc:chgData name="Sarah Gothard" userId="0e53f415fda5f162" providerId="LiveId" clId="{5B0F1213-8A1E-4D41-BA5E-3ED55EED3AEB}" dt="2022-04-15T18:55:41.789" v="22" actId="27614"/>
        <pc:sldMkLst>
          <pc:docMk/>
          <pc:sldMk cId="899703811" sldId="280"/>
        </pc:sldMkLst>
        <pc:spChg chg="del">
          <ac:chgData name="Sarah Gothard" userId="0e53f415fda5f162" providerId="LiveId" clId="{5B0F1213-8A1E-4D41-BA5E-3ED55EED3AEB}" dt="2022-04-15T18:55:16.430" v="21" actId="26606"/>
          <ac:spMkLst>
            <pc:docMk/>
            <pc:sldMk cId="899703811" sldId="280"/>
            <ac:spMk id="2" creationId="{30FC851C-A511-4F48-97F6-7189920248CD}"/>
          </ac:spMkLst>
        </pc:spChg>
        <pc:spChg chg="del">
          <ac:chgData name="Sarah Gothard" userId="0e53f415fda5f162" providerId="LiveId" clId="{5B0F1213-8A1E-4D41-BA5E-3ED55EED3AEB}" dt="2022-04-15T18:55:16.430" v="21" actId="26606"/>
          <ac:spMkLst>
            <pc:docMk/>
            <pc:sldMk cId="899703811" sldId="280"/>
            <ac:spMk id="3" creationId="{22CB377F-FABF-47E7-8D12-81EB79149AE9}"/>
          </ac:spMkLst>
        </pc:spChg>
        <pc:spChg chg="mod ord">
          <ac:chgData name="Sarah Gothard" userId="0e53f415fda5f162" providerId="LiveId" clId="{5B0F1213-8A1E-4D41-BA5E-3ED55EED3AEB}" dt="2022-04-15T18:55:16.430" v="21" actId="26606"/>
          <ac:spMkLst>
            <pc:docMk/>
            <pc:sldMk cId="899703811" sldId="280"/>
            <ac:spMk id="4" creationId="{22E873D1-EEBA-4736-89DA-1FD0CF1971CF}"/>
          </ac:spMkLst>
        </pc:spChg>
        <pc:spChg chg="add">
          <ac:chgData name="Sarah Gothard" userId="0e53f415fda5f162" providerId="LiveId" clId="{5B0F1213-8A1E-4D41-BA5E-3ED55EED3AEB}" dt="2022-04-15T18:55:16.430" v="21" actId="26606"/>
          <ac:spMkLst>
            <pc:docMk/>
            <pc:sldMk cId="899703811" sldId="280"/>
            <ac:spMk id="11" creationId="{32BC26D8-82FB-445E-AA49-62A77D7C1EE0}"/>
          </ac:spMkLst>
        </pc:spChg>
        <pc:spChg chg="add">
          <ac:chgData name="Sarah Gothard" userId="0e53f415fda5f162" providerId="LiveId" clId="{5B0F1213-8A1E-4D41-BA5E-3ED55EED3AEB}" dt="2022-04-15T18:55:16.430" v="21" actId="26606"/>
          <ac:spMkLst>
            <pc:docMk/>
            <pc:sldMk cId="899703811" sldId="280"/>
            <ac:spMk id="13" creationId="{CB44330D-EA18-4254-AA95-EB49948539B8}"/>
          </ac:spMkLst>
        </pc:spChg>
        <pc:picChg chg="add mod">
          <ac:chgData name="Sarah Gothard" userId="0e53f415fda5f162" providerId="LiveId" clId="{5B0F1213-8A1E-4D41-BA5E-3ED55EED3AEB}" dt="2022-04-15T18:55:41.789" v="22" actId="27614"/>
          <ac:picMkLst>
            <pc:docMk/>
            <pc:sldMk cId="899703811" sldId="280"/>
            <ac:picMk id="6" creationId="{EF62F225-CDAC-4928-ACDE-365B8F20F6ED}"/>
          </ac:picMkLst>
        </pc:picChg>
      </pc:sldChg>
      <pc:sldChg chg="del">
        <pc:chgData name="Sarah Gothard" userId="0e53f415fda5f162" providerId="LiveId" clId="{5B0F1213-8A1E-4D41-BA5E-3ED55EED3AEB}" dt="2022-04-15T18:53:04.672" v="1" actId="47"/>
        <pc:sldMkLst>
          <pc:docMk/>
          <pc:sldMk cId="2151417605" sldId="280"/>
        </pc:sldMkLst>
      </pc:sldChg>
      <pc:sldChg chg="del">
        <pc:chgData name="Sarah Gothard" userId="0e53f415fda5f162" providerId="LiveId" clId="{5B0F1213-8A1E-4D41-BA5E-3ED55EED3AEB}" dt="2022-04-15T18:53:04.672" v="1" actId="47"/>
        <pc:sldMkLst>
          <pc:docMk/>
          <pc:sldMk cId="1077663918" sldId="281"/>
        </pc:sldMkLst>
      </pc:sldChg>
      <pc:sldChg chg="addSp delSp modSp new mod setBg">
        <pc:chgData name="Sarah Gothard" userId="0e53f415fda5f162" providerId="LiveId" clId="{5B0F1213-8A1E-4D41-BA5E-3ED55EED3AEB}" dt="2022-04-15T18:55:46.334" v="25" actId="26606"/>
        <pc:sldMkLst>
          <pc:docMk/>
          <pc:sldMk cId="1990306193" sldId="281"/>
        </pc:sldMkLst>
        <pc:spChg chg="del">
          <ac:chgData name="Sarah Gothard" userId="0e53f415fda5f162" providerId="LiveId" clId="{5B0F1213-8A1E-4D41-BA5E-3ED55EED3AEB}" dt="2022-04-15T18:55:46.334" v="25" actId="26606"/>
          <ac:spMkLst>
            <pc:docMk/>
            <pc:sldMk cId="1990306193" sldId="281"/>
            <ac:spMk id="2" creationId="{5905469E-92A8-4BDE-A35D-F2DF89D3F3B9}"/>
          </ac:spMkLst>
        </pc:spChg>
        <pc:spChg chg="del">
          <ac:chgData name="Sarah Gothard" userId="0e53f415fda5f162" providerId="LiveId" clId="{5B0F1213-8A1E-4D41-BA5E-3ED55EED3AEB}" dt="2022-04-15T18:55:46.334" v="25" actId="26606"/>
          <ac:spMkLst>
            <pc:docMk/>
            <pc:sldMk cId="1990306193" sldId="281"/>
            <ac:spMk id="3" creationId="{06CC8FA7-3B07-488F-9C75-592BA3362502}"/>
          </ac:spMkLst>
        </pc:spChg>
        <pc:spChg chg="mod ord">
          <ac:chgData name="Sarah Gothard" userId="0e53f415fda5f162" providerId="LiveId" clId="{5B0F1213-8A1E-4D41-BA5E-3ED55EED3AEB}" dt="2022-04-15T18:55:46.334" v="25" actId="26606"/>
          <ac:spMkLst>
            <pc:docMk/>
            <pc:sldMk cId="1990306193" sldId="281"/>
            <ac:spMk id="4" creationId="{47DA0224-BE48-4E46-96D4-A63B2B0C501B}"/>
          </ac:spMkLst>
        </pc:spChg>
        <pc:spChg chg="add">
          <ac:chgData name="Sarah Gothard" userId="0e53f415fda5f162" providerId="LiveId" clId="{5B0F1213-8A1E-4D41-BA5E-3ED55EED3AEB}" dt="2022-04-15T18:55:46.334" v="25" actId="26606"/>
          <ac:spMkLst>
            <pc:docMk/>
            <pc:sldMk cId="1990306193" sldId="281"/>
            <ac:spMk id="11" creationId="{32BC26D8-82FB-445E-AA49-62A77D7C1EE0}"/>
          </ac:spMkLst>
        </pc:spChg>
        <pc:spChg chg="add">
          <ac:chgData name="Sarah Gothard" userId="0e53f415fda5f162" providerId="LiveId" clId="{5B0F1213-8A1E-4D41-BA5E-3ED55EED3AEB}" dt="2022-04-15T18:55:46.334" v="25" actId="26606"/>
          <ac:spMkLst>
            <pc:docMk/>
            <pc:sldMk cId="1990306193" sldId="281"/>
            <ac:spMk id="13" creationId="{CB44330D-EA18-4254-AA95-EB49948539B8}"/>
          </ac:spMkLst>
        </pc:spChg>
        <pc:picChg chg="add mod">
          <ac:chgData name="Sarah Gothard" userId="0e53f415fda5f162" providerId="LiveId" clId="{5B0F1213-8A1E-4D41-BA5E-3ED55EED3AEB}" dt="2022-04-15T18:55:46.334" v="25" actId="26606"/>
          <ac:picMkLst>
            <pc:docMk/>
            <pc:sldMk cId="1990306193" sldId="281"/>
            <ac:picMk id="6" creationId="{68C85FCA-92C1-439B-9C25-21CCDBC32EB7}"/>
          </ac:picMkLst>
        </pc:picChg>
      </pc:sldChg>
      <pc:sldChg chg="del">
        <pc:chgData name="Sarah Gothard" userId="0e53f415fda5f162" providerId="LiveId" clId="{5B0F1213-8A1E-4D41-BA5E-3ED55EED3AEB}" dt="2022-04-15T18:53:04.672" v="1" actId="47"/>
        <pc:sldMkLst>
          <pc:docMk/>
          <pc:sldMk cId="768190068" sldId="282"/>
        </pc:sldMkLst>
      </pc:sldChg>
      <pc:sldChg chg="addSp delSp modSp new mod setBg">
        <pc:chgData name="Sarah Gothard" userId="0e53f415fda5f162" providerId="LiveId" clId="{5B0F1213-8A1E-4D41-BA5E-3ED55EED3AEB}" dt="2022-04-15T19:00:28.692" v="44" actId="26606"/>
        <pc:sldMkLst>
          <pc:docMk/>
          <pc:sldMk cId="1636684810" sldId="282"/>
        </pc:sldMkLst>
        <pc:spChg chg="del">
          <ac:chgData name="Sarah Gothard" userId="0e53f415fda5f162" providerId="LiveId" clId="{5B0F1213-8A1E-4D41-BA5E-3ED55EED3AEB}" dt="2022-04-15T18:57:00.676" v="28" actId="26606"/>
          <ac:spMkLst>
            <pc:docMk/>
            <pc:sldMk cId="1636684810" sldId="282"/>
            <ac:spMk id="2" creationId="{9D073A8D-8319-4FF9-BAD8-C93C743FACF3}"/>
          </ac:spMkLst>
        </pc:spChg>
        <pc:spChg chg="del">
          <ac:chgData name="Sarah Gothard" userId="0e53f415fda5f162" providerId="LiveId" clId="{5B0F1213-8A1E-4D41-BA5E-3ED55EED3AEB}" dt="2022-04-15T18:57:00.676" v="28" actId="26606"/>
          <ac:spMkLst>
            <pc:docMk/>
            <pc:sldMk cId="1636684810" sldId="282"/>
            <ac:spMk id="3" creationId="{8AA6C196-E6B2-4D3F-9368-E4A96A68C3C5}"/>
          </ac:spMkLst>
        </pc:spChg>
        <pc:spChg chg="mod ord">
          <ac:chgData name="Sarah Gothard" userId="0e53f415fda5f162" providerId="LiveId" clId="{5B0F1213-8A1E-4D41-BA5E-3ED55EED3AEB}" dt="2022-04-15T19:00:28.692" v="44" actId="26606"/>
          <ac:spMkLst>
            <pc:docMk/>
            <pc:sldMk cId="1636684810" sldId="282"/>
            <ac:spMk id="4" creationId="{13AA936B-9594-40B2-8603-F328D33A255C}"/>
          </ac:spMkLst>
        </pc:spChg>
        <pc:spChg chg="add del mod">
          <ac:chgData name="Sarah Gothard" userId="0e53f415fda5f162" providerId="LiveId" clId="{5B0F1213-8A1E-4D41-BA5E-3ED55EED3AEB}" dt="2022-04-15T19:00:28.692" v="44" actId="26606"/>
          <ac:spMkLst>
            <pc:docMk/>
            <pc:sldMk cId="1636684810" sldId="282"/>
            <ac:spMk id="8" creationId="{2D377391-D431-4632-9064-A2AA6C3FF8CF}"/>
          </ac:spMkLst>
        </pc:spChg>
        <pc:spChg chg="add del">
          <ac:chgData name="Sarah Gothard" userId="0e53f415fda5f162" providerId="LiveId" clId="{5B0F1213-8A1E-4D41-BA5E-3ED55EED3AEB}" dt="2022-04-15T19:00:28.692" v="44" actId="26606"/>
          <ac:spMkLst>
            <pc:docMk/>
            <pc:sldMk cId="1636684810" sldId="282"/>
            <ac:spMk id="11" creationId="{32BC26D8-82FB-445E-AA49-62A77D7C1EE0}"/>
          </ac:spMkLst>
        </pc:spChg>
        <pc:spChg chg="add del">
          <ac:chgData name="Sarah Gothard" userId="0e53f415fda5f162" providerId="LiveId" clId="{5B0F1213-8A1E-4D41-BA5E-3ED55EED3AEB}" dt="2022-04-15T19:00:28.692" v="44" actId="26606"/>
          <ac:spMkLst>
            <pc:docMk/>
            <pc:sldMk cId="1636684810" sldId="282"/>
            <ac:spMk id="13" creationId="{CB44330D-EA18-4254-AA95-EB49948539B8}"/>
          </ac:spMkLst>
        </pc:spChg>
        <pc:spChg chg="add">
          <ac:chgData name="Sarah Gothard" userId="0e53f415fda5f162" providerId="LiveId" clId="{5B0F1213-8A1E-4D41-BA5E-3ED55EED3AEB}" dt="2022-04-15T19:00:28.692" v="44" actId="26606"/>
          <ac:spMkLst>
            <pc:docMk/>
            <pc:sldMk cId="1636684810" sldId="282"/>
            <ac:spMk id="18" creationId="{32BC26D8-82FB-445E-AA49-62A77D7C1EE0}"/>
          </ac:spMkLst>
        </pc:spChg>
        <pc:spChg chg="add">
          <ac:chgData name="Sarah Gothard" userId="0e53f415fda5f162" providerId="LiveId" clId="{5B0F1213-8A1E-4D41-BA5E-3ED55EED3AEB}" dt="2022-04-15T19:00:28.692" v="44" actId="26606"/>
          <ac:spMkLst>
            <pc:docMk/>
            <pc:sldMk cId="1636684810" sldId="282"/>
            <ac:spMk id="20" creationId="{CB44330D-EA18-4254-AA95-EB49948539B8}"/>
          </ac:spMkLst>
        </pc:spChg>
        <pc:picChg chg="add del mod">
          <ac:chgData name="Sarah Gothard" userId="0e53f415fda5f162" providerId="LiveId" clId="{5B0F1213-8A1E-4D41-BA5E-3ED55EED3AEB}" dt="2022-04-15T19:00:26.195" v="42" actId="478"/>
          <ac:picMkLst>
            <pc:docMk/>
            <pc:sldMk cId="1636684810" sldId="282"/>
            <ac:picMk id="6" creationId="{C527F2BF-5890-4D14-9E52-25082126D36F}"/>
          </ac:picMkLst>
        </pc:picChg>
        <pc:picChg chg="add mod">
          <ac:chgData name="Sarah Gothard" userId="0e53f415fda5f162" providerId="LiveId" clId="{5B0F1213-8A1E-4D41-BA5E-3ED55EED3AEB}" dt="2022-04-15T19:00:28.692" v="44" actId="26606"/>
          <ac:picMkLst>
            <pc:docMk/>
            <pc:sldMk cId="1636684810" sldId="282"/>
            <ac:picMk id="10" creationId="{B96C20D1-A90D-4367-A66D-4A3A404B9188}"/>
          </ac:picMkLst>
        </pc:picChg>
      </pc:sldChg>
      <pc:sldChg chg="addSp delSp modSp new mod setBg">
        <pc:chgData name="Sarah Gothard" userId="0e53f415fda5f162" providerId="LiveId" clId="{5B0F1213-8A1E-4D41-BA5E-3ED55EED3AEB}" dt="2022-04-15T18:59:10.484" v="34" actId="27614"/>
        <pc:sldMkLst>
          <pc:docMk/>
          <pc:sldMk cId="1983469466" sldId="284"/>
        </pc:sldMkLst>
        <pc:spChg chg="del">
          <ac:chgData name="Sarah Gothard" userId="0e53f415fda5f162" providerId="LiveId" clId="{5B0F1213-8A1E-4D41-BA5E-3ED55EED3AEB}" dt="2022-04-15T18:58:58.987" v="31" actId="26606"/>
          <ac:spMkLst>
            <pc:docMk/>
            <pc:sldMk cId="1983469466" sldId="284"/>
            <ac:spMk id="2" creationId="{97AAA0CD-0066-45BA-9EDD-18657D7D783E}"/>
          </ac:spMkLst>
        </pc:spChg>
        <pc:spChg chg="del">
          <ac:chgData name="Sarah Gothard" userId="0e53f415fda5f162" providerId="LiveId" clId="{5B0F1213-8A1E-4D41-BA5E-3ED55EED3AEB}" dt="2022-04-15T18:58:58.987" v="31" actId="26606"/>
          <ac:spMkLst>
            <pc:docMk/>
            <pc:sldMk cId="1983469466" sldId="284"/>
            <ac:spMk id="3" creationId="{C120ECC8-B122-475C-B2D5-738551F4F757}"/>
          </ac:spMkLst>
        </pc:spChg>
        <pc:spChg chg="mod ord">
          <ac:chgData name="Sarah Gothard" userId="0e53f415fda5f162" providerId="LiveId" clId="{5B0F1213-8A1E-4D41-BA5E-3ED55EED3AEB}" dt="2022-04-15T18:58:58.987" v="31" actId="26606"/>
          <ac:spMkLst>
            <pc:docMk/>
            <pc:sldMk cId="1983469466" sldId="284"/>
            <ac:spMk id="4" creationId="{24B2209A-1259-450E-A794-18EB88C3DEB6}"/>
          </ac:spMkLst>
        </pc:spChg>
        <pc:spChg chg="add">
          <ac:chgData name="Sarah Gothard" userId="0e53f415fda5f162" providerId="LiveId" clId="{5B0F1213-8A1E-4D41-BA5E-3ED55EED3AEB}" dt="2022-04-15T18:58:58.987" v="31" actId="26606"/>
          <ac:spMkLst>
            <pc:docMk/>
            <pc:sldMk cId="1983469466" sldId="284"/>
            <ac:spMk id="11" creationId="{32BC26D8-82FB-445E-AA49-62A77D7C1EE0}"/>
          </ac:spMkLst>
        </pc:spChg>
        <pc:spChg chg="add">
          <ac:chgData name="Sarah Gothard" userId="0e53f415fda5f162" providerId="LiveId" clId="{5B0F1213-8A1E-4D41-BA5E-3ED55EED3AEB}" dt="2022-04-15T18:58:58.987" v="31" actId="26606"/>
          <ac:spMkLst>
            <pc:docMk/>
            <pc:sldMk cId="1983469466" sldId="284"/>
            <ac:spMk id="13" creationId="{CB44330D-EA18-4254-AA95-EB49948539B8}"/>
          </ac:spMkLst>
        </pc:spChg>
        <pc:picChg chg="add mod">
          <ac:chgData name="Sarah Gothard" userId="0e53f415fda5f162" providerId="LiveId" clId="{5B0F1213-8A1E-4D41-BA5E-3ED55EED3AEB}" dt="2022-04-15T18:59:10.484" v="34" actId="27614"/>
          <ac:picMkLst>
            <pc:docMk/>
            <pc:sldMk cId="1983469466" sldId="284"/>
            <ac:picMk id="6" creationId="{8D11AB6F-A851-45C8-B870-7058C39AF842}"/>
          </ac:picMkLst>
        </pc:picChg>
      </pc:sldChg>
      <pc:sldChg chg="addSp delSp modSp new mod setBg">
        <pc:chgData name="Sarah Gothard" userId="0e53f415fda5f162" providerId="LiveId" clId="{5B0F1213-8A1E-4D41-BA5E-3ED55EED3AEB}" dt="2022-04-15T18:59:38.190" v="39" actId="27614"/>
        <pc:sldMkLst>
          <pc:docMk/>
          <pc:sldMk cId="1271879789" sldId="285"/>
        </pc:sldMkLst>
        <pc:spChg chg="del">
          <ac:chgData name="Sarah Gothard" userId="0e53f415fda5f162" providerId="LiveId" clId="{5B0F1213-8A1E-4D41-BA5E-3ED55EED3AEB}" dt="2022-04-15T18:59:11.919" v="36" actId="26606"/>
          <ac:spMkLst>
            <pc:docMk/>
            <pc:sldMk cId="1271879789" sldId="285"/>
            <ac:spMk id="2" creationId="{3594E9A7-5BE6-47F8-9C36-7F55DAF05B25}"/>
          </ac:spMkLst>
        </pc:spChg>
        <pc:spChg chg="del">
          <ac:chgData name="Sarah Gothard" userId="0e53f415fda5f162" providerId="LiveId" clId="{5B0F1213-8A1E-4D41-BA5E-3ED55EED3AEB}" dt="2022-04-15T18:59:11.919" v="36" actId="26606"/>
          <ac:spMkLst>
            <pc:docMk/>
            <pc:sldMk cId="1271879789" sldId="285"/>
            <ac:spMk id="3" creationId="{2B076715-7335-44DB-B5F4-D5491507826F}"/>
          </ac:spMkLst>
        </pc:spChg>
        <pc:spChg chg="mod ord">
          <ac:chgData name="Sarah Gothard" userId="0e53f415fda5f162" providerId="LiveId" clId="{5B0F1213-8A1E-4D41-BA5E-3ED55EED3AEB}" dt="2022-04-15T18:59:11.919" v="36" actId="26606"/>
          <ac:spMkLst>
            <pc:docMk/>
            <pc:sldMk cId="1271879789" sldId="285"/>
            <ac:spMk id="4" creationId="{465CD1D6-62A4-4ACF-B07C-8125390F1D91}"/>
          </ac:spMkLst>
        </pc:spChg>
        <pc:spChg chg="add">
          <ac:chgData name="Sarah Gothard" userId="0e53f415fda5f162" providerId="LiveId" clId="{5B0F1213-8A1E-4D41-BA5E-3ED55EED3AEB}" dt="2022-04-15T18:59:11.919" v="36" actId="26606"/>
          <ac:spMkLst>
            <pc:docMk/>
            <pc:sldMk cId="1271879789" sldId="285"/>
            <ac:spMk id="11" creationId="{32BC26D8-82FB-445E-AA49-62A77D7C1EE0}"/>
          </ac:spMkLst>
        </pc:spChg>
        <pc:spChg chg="add">
          <ac:chgData name="Sarah Gothard" userId="0e53f415fda5f162" providerId="LiveId" clId="{5B0F1213-8A1E-4D41-BA5E-3ED55EED3AEB}" dt="2022-04-15T18:59:11.919" v="36" actId="26606"/>
          <ac:spMkLst>
            <pc:docMk/>
            <pc:sldMk cId="1271879789" sldId="285"/>
            <ac:spMk id="13" creationId="{CB44330D-EA18-4254-AA95-EB49948539B8}"/>
          </ac:spMkLst>
        </pc:spChg>
        <pc:picChg chg="add mod">
          <ac:chgData name="Sarah Gothard" userId="0e53f415fda5f162" providerId="LiveId" clId="{5B0F1213-8A1E-4D41-BA5E-3ED55EED3AEB}" dt="2022-04-15T18:59:38.190" v="39" actId="27614"/>
          <ac:picMkLst>
            <pc:docMk/>
            <pc:sldMk cId="1271879789" sldId="285"/>
            <ac:picMk id="6" creationId="{1DB882A2-703E-4F4C-9540-361D56481CB6}"/>
          </ac:picMkLst>
        </pc:picChg>
      </pc:sldChg>
      <pc:sldChg chg="addSp delSp modSp new mod setBg">
        <pc:chgData name="Sarah Gothard" userId="0e53f415fda5f162" providerId="LiveId" clId="{5B0F1213-8A1E-4D41-BA5E-3ED55EED3AEB}" dt="2022-04-15T18:59:38.593" v="41" actId="26606"/>
        <pc:sldMkLst>
          <pc:docMk/>
          <pc:sldMk cId="1845149507" sldId="286"/>
        </pc:sldMkLst>
        <pc:spChg chg="del">
          <ac:chgData name="Sarah Gothard" userId="0e53f415fda5f162" providerId="LiveId" clId="{5B0F1213-8A1E-4D41-BA5E-3ED55EED3AEB}" dt="2022-04-15T18:59:38.593" v="41" actId="26606"/>
          <ac:spMkLst>
            <pc:docMk/>
            <pc:sldMk cId="1845149507" sldId="286"/>
            <ac:spMk id="2" creationId="{2A1E0716-424A-4AB9-8B82-60912F92B224}"/>
          </ac:spMkLst>
        </pc:spChg>
        <pc:spChg chg="del">
          <ac:chgData name="Sarah Gothard" userId="0e53f415fda5f162" providerId="LiveId" clId="{5B0F1213-8A1E-4D41-BA5E-3ED55EED3AEB}" dt="2022-04-15T18:59:38.593" v="41" actId="26606"/>
          <ac:spMkLst>
            <pc:docMk/>
            <pc:sldMk cId="1845149507" sldId="286"/>
            <ac:spMk id="3" creationId="{124D3310-2FF9-46AE-A470-08A5E5999E33}"/>
          </ac:spMkLst>
        </pc:spChg>
        <pc:spChg chg="mod ord">
          <ac:chgData name="Sarah Gothard" userId="0e53f415fda5f162" providerId="LiveId" clId="{5B0F1213-8A1E-4D41-BA5E-3ED55EED3AEB}" dt="2022-04-15T18:59:38.593" v="41" actId="26606"/>
          <ac:spMkLst>
            <pc:docMk/>
            <pc:sldMk cId="1845149507" sldId="286"/>
            <ac:spMk id="4" creationId="{B706E26C-EE4A-49BE-BD79-59993741E888}"/>
          </ac:spMkLst>
        </pc:spChg>
        <pc:spChg chg="add">
          <ac:chgData name="Sarah Gothard" userId="0e53f415fda5f162" providerId="LiveId" clId="{5B0F1213-8A1E-4D41-BA5E-3ED55EED3AEB}" dt="2022-04-15T18:59:38.593" v="41" actId="26606"/>
          <ac:spMkLst>
            <pc:docMk/>
            <pc:sldMk cId="1845149507" sldId="286"/>
            <ac:spMk id="11" creationId="{32BC26D8-82FB-445E-AA49-62A77D7C1EE0}"/>
          </ac:spMkLst>
        </pc:spChg>
        <pc:spChg chg="add">
          <ac:chgData name="Sarah Gothard" userId="0e53f415fda5f162" providerId="LiveId" clId="{5B0F1213-8A1E-4D41-BA5E-3ED55EED3AEB}" dt="2022-04-15T18:59:38.593" v="41" actId="26606"/>
          <ac:spMkLst>
            <pc:docMk/>
            <pc:sldMk cId="1845149507" sldId="286"/>
            <ac:spMk id="13" creationId="{CB44330D-EA18-4254-AA95-EB49948539B8}"/>
          </ac:spMkLst>
        </pc:spChg>
        <pc:picChg chg="add mod">
          <ac:chgData name="Sarah Gothard" userId="0e53f415fda5f162" providerId="LiveId" clId="{5B0F1213-8A1E-4D41-BA5E-3ED55EED3AEB}" dt="2022-04-15T18:59:38.593" v="41" actId="26606"/>
          <ac:picMkLst>
            <pc:docMk/>
            <pc:sldMk cId="1845149507" sldId="286"/>
            <ac:picMk id="6" creationId="{1CC1D6C6-A077-4CF9-95C2-09625F9A5F6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A7F7E-3E35-4584-8ACC-07E016FD1C66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84B2A-4DB2-4667-8E88-08E1FD032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84B2A-4DB2-4667-8E88-08E1FD032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E6D62-C8B2-459E-B92C-3154CE372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E92798-2E4D-4E96-8E1A-8116DAA1A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8802C-8456-4047-A191-008CC474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1416-2A8B-42A7-AD23-272435B1128A}" type="datetime1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CAE3-C0D2-47B3-AF5B-2AEC76CE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6BCB8-3ECF-4383-A6D0-F3E8E6A47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5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BE4D-4783-473A-85F3-7496C3C5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549638-F527-4DC8-8822-8E0796ECC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5C6C3-0914-4A1D-959A-57F8E3BF7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FA8A-B07A-44F0-A48A-E3D6744C14D2}" type="datetime1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E625E-633A-4B2E-9A36-99342A5F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A7D38-D51E-45D0-A19C-2F0B3196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0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D26EDF-88E3-4CBC-9F46-2180CA80D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8DA41-86ED-43AA-9024-ED4273CAF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75F70-DC7A-4C24-BB15-F0E06C65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DA4E-1828-4A5C-9754-90374D7C01F3}" type="datetime1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43FF-0865-4CDB-9490-350D34A5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3320C-1077-4664-ABCB-7D25D97C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6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D12E-2847-41A2-9D21-37731557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586FB-4064-4432-B8EA-34C73055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D7810-B463-48CD-A259-51455977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C436-20AB-4E1D-9453-C291730EE63A}" type="datetime1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510C-5413-42DF-8C2A-71168206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19DF3-B314-4A18-99CD-BB081D90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66FF-2A6A-4F0F-8C4B-C30608E2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83830-7008-461D-8ADE-0423FFA56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45208-6FF2-438A-A108-010F0B4F4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AC369-0FBF-4027-9EC4-7825414EA921}" type="datetime1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6A63-4FBB-4427-8DF6-7E3D3BBE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DACBC-23DE-49E9-995F-67C40E2E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6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2BF1F-49E2-4073-B7C6-B05E615B7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DA8E-3C93-432C-B9DA-2C9A04F2B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17AB7-4872-4030-8997-B58A88A3D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489B9-35EF-4F5D-98ED-CBADE96F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16D1-5516-4717-91A1-F6B358732009}" type="datetime1">
              <a:rPr lang="en-US" smtClean="0"/>
              <a:t>4/15/2022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18DF6-FEC0-46C3-9E8E-9DB000A31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1760A-1F11-4439-A07C-4CDE313C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A3D7-1C65-4D03-8388-E29AEB401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9C93E-85BB-42B4-A210-3425FE29A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ACA51-711A-4B3D-A3F2-B761782E4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420F2-C661-42AF-B6FC-41E891BED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47C70-11AE-48C2-A507-105468611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9254BB-FAAE-442F-ACD7-467DCE59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B4E8-F3F7-44A1-BBFB-B278F9F0E9B5}" type="datetime1">
              <a:rPr lang="en-US" smtClean="0"/>
              <a:t>4/15/2022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64575-6C40-48B2-8460-8712B738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611DED-D689-4FAF-A5EC-23384A08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E909-5608-4390-AF20-299C682F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4D466-678C-43BC-B89B-57AD1761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BB0D-7B3E-4D1A-85B1-B5A679FFACDC}" type="datetime1">
              <a:rPr lang="en-US" smtClean="0"/>
              <a:t>4/15/2022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5B212-7F07-46B1-925A-16DA64A5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75088-8DD7-43C1-AA5C-13353C7E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702AAC-7655-4DEB-AAF7-0AB2E13B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FF7C-DF6A-44A2-9404-D7C143C1E0C4}" type="datetime1">
              <a:rPr lang="en-US" smtClean="0"/>
              <a:t>4/15/2022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E79A4-DD70-404F-B99C-B862E4A4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032F5-70C7-4C25-BBF4-3850A7B0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C67D-CA0E-4B5B-948E-FBC924959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4B0B-1ABB-432C-AEFC-E3B3E1B91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78A6D-E09B-47AB-9FFB-862E7ABE6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D34D7-5344-41C5-B72F-67ED4441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1E7BD-B0CF-43FF-BC73-94F7F9543708}" type="datetime1">
              <a:rPr lang="en-US" smtClean="0"/>
              <a:t>4/15/2022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62FBB-E28D-42CD-B4A7-3B544F59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02530-55EC-4D57-86FC-9568C633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5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5663-8C2D-4085-8FDD-5662143F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F633EA-A9D8-4FB6-9D1E-BE8D4C5AF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1D2BF-B960-46AC-A48E-8EDB76C33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97C9-9A5C-4A19-A27A-05687C51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7A9E-B558-4198-B2BD-5098A6BD11EF}" type="datetime1">
              <a:rPr lang="en-US" smtClean="0"/>
              <a:t>4/15/2022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EA8B0-580F-43D4-A831-0CF1BB5F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2B626-2F17-4761-9682-00864F05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3D115-4A8E-4FE6-AB14-294B65AD7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B10C1-4DEB-4AE4-9241-0AF840DC9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31172-7673-493E-817C-898A8A687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68B05-A1D0-420D-8514-B0692E77D2C6}" type="datetime1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01D31-E52A-4033-82E2-D7A71AADB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FD705-72FC-46DA-A4EB-C81AD80D9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4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2212A05-5D50-4931-AA3F-D2469B1491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283968"/>
            <a:ext cx="10905066" cy="2290064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67F4C-154C-44A0-9C42-61157902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19332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1DB882A2-703E-4F4C-9540-361D56481C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820503"/>
            <a:ext cx="10905066" cy="321699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5CD1D6-62A4-4ACF-B07C-8125390F1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71879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CC1D6C6-A077-4CF9-95C2-09625F9A5F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0222" y="643467"/>
            <a:ext cx="106115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06E26C-EE4A-49BE-BD79-59993741E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45149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Content Placeholder 10" descr="Shape&#10;&#10;Description automatically generated with medium confidence">
            <a:extLst>
              <a:ext uri="{FF2B5EF4-FFF2-40B4-BE49-F238E27FC236}">
                <a16:creationId xmlns:a16="http://schemas.microsoft.com/office/drawing/2014/main" id="{9012D650-89F9-41EC-8167-A6B823F11E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1E9C5A-0E17-49F5-922C-0F2461BF9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72149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EC2FCEE-8407-4F22-9AA9-D9DA45FDC1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873CF0-EA82-48A5-977A-48AB236AB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48296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AF9A0FA2-5E7D-44D4-B021-FC78FBE656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5845F1-CFC9-4F22-8E06-36E0D1673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71028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EF62F225-CDAC-4928-ACDE-365B8F20F6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861397"/>
            <a:ext cx="10905066" cy="313520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E873D1-EEBA-4736-89DA-1FD0CF197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99703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8C85FCA-92C1-439B-9C25-21CCDBC32E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DA0224-BE48-4E46-96D4-A63B2B0C5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990306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B96C20D1-A90D-4367-A66D-4A3A404B91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AA936B-9594-40B2-8603-F328D33A2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36684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EC2FCEE-8407-4F22-9AA9-D9DA45FDC1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873CF0-EA82-48A5-977A-48AB236AB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52056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8D11AB6F-A851-45C8-B870-7058C39AF8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B2209A-1259-450E-A794-18EB88C3D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983469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65</Words>
  <Application>Microsoft Office PowerPoint</Application>
  <PresentationFormat>Widescreen</PresentationFormat>
  <Paragraphs>13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20</cp:revision>
  <dcterms:created xsi:type="dcterms:W3CDTF">2020-12-27T20:40:58Z</dcterms:created>
  <dcterms:modified xsi:type="dcterms:W3CDTF">2022-04-15T19:00:35Z</dcterms:modified>
</cp:coreProperties>
</file>