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9" r:id="rId2"/>
  </p:sldMasterIdLst>
  <p:notesMasterIdLst>
    <p:notesMasterId r:id="rId19"/>
  </p:notesMasterIdLst>
  <p:handoutMasterIdLst>
    <p:handoutMasterId r:id="rId20"/>
  </p:handoutMasterIdLst>
  <p:sldIdLst>
    <p:sldId id="339" r:id="rId3"/>
    <p:sldId id="334" r:id="rId4"/>
    <p:sldId id="323" r:id="rId5"/>
    <p:sldId id="341" r:id="rId6"/>
    <p:sldId id="350" r:id="rId7"/>
    <p:sldId id="351" r:id="rId8"/>
    <p:sldId id="352" r:id="rId9"/>
    <p:sldId id="353" r:id="rId10"/>
    <p:sldId id="346" r:id="rId11"/>
    <p:sldId id="347" r:id="rId12"/>
    <p:sldId id="348" r:id="rId13"/>
    <p:sldId id="349" r:id="rId14"/>
    <p:sldId id="342" r:id="rId15"/>
    <p:sldId id="343" r:id="rId16"/>
    <p:sldId id="354" r:id="rId17"/>
    <p:sldId id="35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0D8F37-4240-48C2-BDF2-A435BE6CE1D5}">
          <p14:sldIdLst>
            <p14:sldId id="339"/>
            <p14:sldId id="334"/>
            <p14:sldId id="323"/>
            <p14:sldId id="341"/>
            <p14:sldId id="350"/>
            <p14:sldId id="351"/>
            <p14:sldId id="352"/>
            <p14:sldId id="353"/>
            <p14:sldId id="346"/>
            <p14:sldId id="347"/>
            <p14:sldId id="348"/>
            <p14:sldId id="349"/>
            <p14:sldId id="342"/>
            <p14:sldId id="34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184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08103-9D4C-081E-EB05-655417C95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F6E4A2-D918-C472-ADE5-4F018FA59F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479E4E-BB26-8A03-06BB-0CD6C2E9D6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45538-A705-90DA-4DD8-414A768FB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EC554F0-E5B4-8F41-9B02-A5CC48A928E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0"/>
            <a:ext cx="12192000" cy="6665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28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572992-D0E6-439A-9450-7A98F12B826A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0B17C7-859B-45D5-B9AF-0608AF6AC7CE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5DBFF-A91C-4DF5-963A-CA19E6D79D8F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D660D4-9A97-4E7A-A7E5-C87781B1304D}" type="datetime1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1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4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3A434F-66A9-44F9-8D20-FB503FF99FC1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4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4F3B72-A784-4EDC-80F7-492DEA97A7FA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8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1A982-8E1E-4640-87DA-C9D9990F8B4C}" type="datetime1">
              <a:rPr lang="en-US" smtClean="0"/>
              <a:t>7/12/2025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9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F81BA-3B73-4C8C-A0C4-1216FA01B8BC}" type="datetime1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9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D660D4-9A97-4E7A-A7E5-C87781B1304D}" type="datetime1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0AFCA2-609F-47AA-B343-C9A483ACE288}" type="datetime1">
              <a:rPr lang="en-US" smtClean="0"/>
              <a:t>7/12/2025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0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66C3D1-0232-4324-B8FE-68E236725A6E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5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572992-D0E6-439A-9450-7A98F12B826A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0B17C7-859B-45D5-B9AF-0608AF6AC7CE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3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5DBFF-A91C-4DF5-963A-CA19E6D79D8F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904A3627-209E-6492-FB1E-B61E6DA8AD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665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3A434F-66A9-44F9-8D20-FB503FF99FC1}" type="datetime1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4F3B72-A784-4EDC-80F7-492DEA97A7FA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1A982-8E1E-4640-87DA-C9D9990F8B4C}" type="datetime1">
              <a:rPr lang="en-US" smtClean="0"/>
              <a:t>7/12/2025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F81BA-3B73-4C8C-A0C4-1216FA01B8BC}" type="datetime1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0AFCA2-609F-47AA-B343-C9A483ACE288}" type="datetime1">
              <a:rPr lang="en-US" smtClean="0"/>
              <a:t>7/12/2025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66C3D1-0232-4324-B8FE-68E236725A6E}" type="datetime1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8783" y="6665953"/>
            <a:ext cx="10914434" cy="23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8783" y="6665953"/>
            <a:ext cx="10914434" cy="23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6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987C49-136A-F915-4150-9A83720FE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640A3-50BE-AE60-B249-D5FF42FE7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6211C-4BD7-6F98-0607-29C46559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5835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FFA27-3893-0C49-2096-B8ED510F1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690EBE-4602-73B1-EEFB-F9DA8A36B97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925582"/>
            <a:ext cx="12192000" cy="500683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BD9EA-5387-D638-4264-B35E973F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677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EF489-C53F-5458-A7A9-BED6E5802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CBD561-7595-30DA-57AC-6B8F40BFC45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836027"/>
            <a:ext cx="12192000" cy="51859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25965-938D-D142-CB02-FC8F4FB1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254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4DDA3-F59D-2DD6-3BB8-FE3CC74AB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DBE0AF-A114-D4E0-582F-AC742C43DFD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751186"/>
            <a:ext cx="12192000" cy="535562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54754-D4FB-2020-ABC4-93612E0A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2340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F88AE-9708-6623-2E70-A1A6012BB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EF7FBA-EB6E-23FC-2BD6-253B954B891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826601"/>
            <a:ext cx="12192000" cy="52047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25591-E983-64E6-81E8-87F9EA62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89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8734C-7E57-A7DF-CE7D-645BE5395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91AC85-F008-B350-C66C-83206041D2C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741759"/>
            <a:ext cx="12192000" cy="537448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F1C1E-5670-9BF4-71EA-1FA60BD9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577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4010E-CAE5-1EE5-6C75-EA3914C77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DEE653-3B61-2312-2B52-1F493088CA3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718192"/>
            <a:ext cx="12192000" cy="542161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76013-23BB-A3C8-CDD4-28AB2A84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2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949EA-20E1-9456-62F8-82444C16B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9C930A-EF78-36E7-18F6-A79F6F8A7CE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836027"/>
            <a:ext cx="12192000" cy="51859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96588-D4A2-466A-CD85-04E27F1C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2167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0A52D-0566-096A-BD5A-142B258A6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6CF069-1509-B08A-E219-D44B61941A0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846933"/>
            <a:ext cx="12192000" cy="51641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729DF-9F16-B0A9-B5B9-A02A1133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686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0B06C-9EAE-2868-A71D-315F2B310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E1DDA2-5C69-98BE-EF99-EADB0E6418F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66345"/>
            <a:ext cx="12192000" cy="5525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5D140-9A78-028D-E84F-9FA48DCD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845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DA45C-7298-EEB2-C6A6-4F574B486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04330A-8BFC-0F1C-6286-D4117BFD33C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80485"/>
            <a:ext cx="12192000" cy="549702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A2B9C-36A9-74E9-2209-540BA8A4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899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6342B-CA88-FD63-BB50-8F82954BD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D5FA3B-F143-A78B-29F6-7A769F08DD9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89912"/>
            <a:ext cx="12192000" cy="547817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3ADDE-F241-2774-42D4-85E622B2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178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C5348-7431-044F-6096-71019929E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1A3F4B-2493-EB69-C226-0BC81BFF51B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953862"/>
            <a:ext cx="12192000" cy="4950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749DC-C8F8-FC12-60EF-9DD0DE35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5877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5E10A-E745-EDBA-8A7B-641491F08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DFAEAC-5189-9A8D-D21F-8A96EE4EDD2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732333"/>
            <a:ext cx="12192000" cy="53933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7948B-28AE-2989-5B73-650FD7FB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81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44CDC-CCE0-0BB5-7588-CEB45A96F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4A60D2-FCEF-3403-527F-622F0E40560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878448"/>
            <a:ext cx="12192000" cy="5101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090C1-B5A7-1229-C2B3-880515C6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801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D1853-0B47-FBA7-BD25-D470B0714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A4716F-9C5B-CD2B-598E-594B771FE4B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760613"/>
            <a:ext cx="12192000" cy="53367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91FCE-223D-3D6E-BAD9-26CE463F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047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21</cp:revision>
  <dcterms:created xsi:type="dcterms:W3CDTF">2019-10-21T12:59:19Z</dcterms:created>
  <dcterms:modified xsi:type="dcterms:W3CDTF">2025-07-13T01:52:34Z</dcterms:modified>
</cp:coreProperties>
</file>