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  <p:sldMasterId id="2147483709" r:id="rId2"/>
  </p:sldMasterIdLst>
  <p:notesMasterIdLst>
    <p:notesMasterId r:id="rId19"/>
  </p:notesMasterIdLst>
  <p:handoutMasterIdLst>
    <p:handoutMasterId r:id="rId20"/>
  </p:handoutMasterIdLst>
  <p:sldIdLst>
    <p:sldId id="339" r:id="rId3"/>
    <p:sldId id="334" r:id="rId4"/>
    <p:sldId id="323" r:id="rId5"/>
    <p:sldId id="341" r:id="rId6"/>
    <p:sldId id="350" r:id="rId7"/>
    <p:sldId id="351" r:id="rId8"/>
    <p:sldId id="352" r:id="rId9"/>
    <p:sldId id="353" r:id="rId10"/>
    <p:sldId id="346" r:id="rId11"/>
    <p:sldId id="347" r:id="rId12"/>
    <p:sldId id="348" r:id="rId13"/>
    <p:sldId id="349" r:id="rId14"/>
    <p:sldId id="342" r:id="rId15"/>
    <p:sldId id="343" r:id="rId16"/>
    <p:sldId id="354" r:id="rId17"/>
    <p:sldId id="355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E0D8F37-4240-48C2-BDF2-A435BE6CE1D5}">
          <p14:sldIdLst>
            <p14:sldId id="339"/>
            <p14:sldId id="334"/>
            <p14:sldId id="323"/>
            <p14:sldId id="341"/>
            <p14:sldId id="350"/>
            <p14:sldId id="351"/>
            <p14:sldId id="352"/>
            <p14:sldId id="353"/>
            <p14:sldId id="346"/>
            <p14:sldId id="347"/>
            <p14:sldId id="348"/>
            <p14:sldId id="349"/>
            <p14:sldId id="342"/>
            <p14:sldId id="343"/>
            <p14:sldId id="354"/>
            <p14:sldId id="35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91344" autoAdjust="0"/>
  </p:normalViewPr>
  <p:slideViewPr>
    <p:cSldViewPr snapToGrid="0" showGuides="1">
      <p:cViewPr varScale="1">
        <p:scale>
          <a:sx n="60" d="100"/>
          <a:sy n="60" d="100"/>
        </p:scale>
        <p:origin x="52" y="2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56" d="100"/>
          <a:sy n="56" d="100"/>
        </p:scale>
        <p:origin x="1840" y="5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7/12/2025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7/12/2025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B08103-9D4C-081E-EB05-655417C955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BF6E4A2-D918-C472-ADE5-4F018FA59F2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1479E4E-BB26-8A03-06BB-0CD6C2E9D61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C45538-A705-90DA-4DD8-414A768FBCF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9076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AEC554F0-E5B4-8F41-9B02-A5CC48A928E5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0"/>
            <a:ext cx="12192000" cy="66659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64280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7572992-D0E6-439A-9450-7A98F12B826A}" type="datetime1">
              <a:rPr lang="en-US" smtClean="0"/>
              <a:t>7/12/2025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961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F0B17C7-859B-45D5-B9AF-0608AF6AC7CE}" type="datetime1">
              <a:rPr lang="en-US" smtClean="0"/>
              <a:t>7/12/2025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4934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615DBFF-A91C-4DF5-963A-CA19E6D79D8F}" type="datetime1">
              <a:rPr lang="en-US" smtClean="0"/>
              <a:t>7/12/2025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6485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075BBFA-75D4-4658-9BF4-B3F7ACAED9F6}" type="datetime1">
              <a:rPr lang="en-US" smtClean="0"/>
              <a:t>7/12/2025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4658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5D660D4-9A97-4E7A-A7E5-C87781B1304D}" type="datetime1">
              <a:rPr lang="en-US" smtClean="0"/>
              <a:t>7/12/2025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8192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075BBFA-75D4-4658-9BF4-B3F7ACAED9F6}" type="datetime1">
              <a:rPr lang="en-US" smtClean="0"/>
              <a:t>7/12/2025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8406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3A434F-66A9-44F9-8D20-FB503FF99FC1}" type="datetime1">
              <a:rPr lang="en-US" smtClean="0"/>
              <a:t>7/12/2025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5422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84F3B72-A784-4EDC-80F7-492DEA97A7FA}" type="datetime1">
              <a:rPr lang="en-US" smtClean="0"/>
              <a:t>7/12/2025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3088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D01A982-8E1E-4640-87DA-C9D9990F8B4C}" type="datetime1">
              <a:rPr lang="en-US" smtClean="0"/>
              <a:t>7/12/2025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1998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8F81BA-3B73-4C8C-A0C4-1216FA01B8BC}" type="datetime1">
              <a:rPr lang="en-US" smtClean="0"/>
              <a:t>7/12/2025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193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5D660D4-9A97-4E7A-A7E5-C87781B1304D}" type="datetime1">
              <a:rPr lang="en-US" smtClean="0"/>
              <a:t>7/12/2025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2999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F0AFCA2-609F-47AA-B343-C9A483ACE288}" type="datetime1">
              <a:rPr lang="en-US" smtClean="0"/>
              <a:t>7/12/2025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7303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066C3D1-0232-4324-B8FE-68E236725A6E}" type="datetime1">
              <a:rPr lang="en-US" smtClean="0"/>
              <a:t>7/12/2025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6456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7572992-D0E6-439A-9450-7A98F12B826A}" type="datetime1">
              <a:rPr lang="en-US" smtClean="0"/>
              <a:t>7/12/2025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3336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F0B17C7-859B-45D5-B9AF-0608AF6AC7CE}" type="datetime1">
              <a:rPr lang="en-US" smtClean="0"/>
              <a:t>7/12/2025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22325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615DBFF-A91C-4DF5-963A-CA19E6D79D8F}" type="datetime1">
              <a:rPr lang="en-US" smtClean="0"/>
              <a:t>7/12/2025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589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075BBFA-75D4-4658-9BF4-B3F7ACAED9F6}" type="datetime1">
              <a:rPr lang="en-US" smtClean="0"/>
              <a:t>7/12/2025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11">
            <a:extLst>
              <a:ext uri="{FF2B5EF4-FFF2-40B4-BE49-F238E27FC236}">
                <a16:creationId xmlns:a16="http://schemas.microsoft.com/office/drawing/2014/main" id="{904A3627-209E-6492-FB1E-B61E6DA8ADE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0" y="0"/>
            <a:ext cx="12192000" cy="66659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84391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3A434F-66A9-44F9-8D20-FB503FF99FC1}" type="datetime1">
              <a:rPr lang="en-US" smtClean="0"/>
              <a:t>7/12/2025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265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84F3B72-A784-4EDC-80F7-492DEA97A7FA}" type="datetime1">
              <a:rPr lang="en-US" smtClean="0"/>
              <a:t>7/12/2025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281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D01A982-8E1E-4640-87DA-C9D9990F8B4C}" type="datetime1">
              <a:rPr lang="en-US" smtClean="0"/>
              <a:t>7/12/2025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098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8F81BA-3B73-4C8C-A0C4-1216FA01B8BC}" type="datetime1">
              <a:rPr lang="en-US" smtClean="0"/>
              <a:t>7/12/2025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199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F0AFCA2-609F-47AA-B343-C9A483ACE288}" type="datetime1">
              <a:rPr lang="en-US" smtClean="0"/>
              <a:t>7/12/2025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173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066C3D1-0232-4324-B8FE-68E236725A6E}" type="datetime1">
              <a:rPr lang="en-US" smtClean="0"/>
              <a:t>7/12/2025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210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38783" y="6665953"/>
            <a:ext cx="10914434" cy="2301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7038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38783" y="6665953"/>
            <a:ext cx="10914434" cy="2301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7064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3987C49-136A-F915-4150-9A83720FEE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Rectangle 10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F1640A3-50BE-AE60-B249-D5FF42FE7B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1943185"/>
            <a:ext cx="10905066" cy="2971630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A6211C-4BD7-6F98-0607-29C4655987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defTabSz="914400">
              <a:spcAft>
                <a:spcPts val="600"/>
              </a:spcAft>
            </a:pPr>
            <a:r>
              <a:rPr lang="en-US" sz="20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3583538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0CFFA27-3893-0C49-2096-B8ED510F17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D690EBE-4602-73B1-EEFB-F9DA8A36B97D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0" y="925582"/>
            <a:ext cx="12192000" cy="5006835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CBD9EA-5387-D638-4264-B35E973F52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867749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6EF489-C53F-5458-A7A9-BED6E58022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3CBD561-7595-30DA-57AC-6B8F40BFC45F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0" y="836027"/>
            <a:ext cx="12192000" cy="5185945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5025965-938D-D142-CB02-FC8F4FB1D4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7725469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E4DDA3-F59D-2DD6-3BB8-FE3CC74ABC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2DBE0AF-A114-D4E0-582F-AC742C43DFD8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0" y="751186"/>
            <a:ext cx="12192000" cy="5355627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254754-D4FB-2020-ABC4-93612E0A21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6723404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EF88AE-9708-6623-2E70-A1A6012BB2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3EF7FBA-EB6E-23FC-2BD6-253B954B891B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0" y="826601"/>
            <a:ext cx="12192000" cy="5204798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525591-E983-64E6-81E8-87F9EA628A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9189483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08734C-7E57-A7DF-CE7D-645BE53959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991AC85-F008-B350-C66C-83206041D2C7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0" y="741759"/>
            <a:ext cx="12192000" cy="5374481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4F1C1E-5670-9BF4-71EA-1FA60BD98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0957795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74010E-CAE5-1EE5-6C75-EA3914C77C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CDEE653-3B61-2312-2B52-1F493088CA34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0" y="718192"/>
            <a:ext cx="12192000" cy="5421615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076013-23BB-A3C8-CDD4-28AB2A84CA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87244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F949EA-20E1-9456-62F8-82444C16B1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B9C930A-EF78-36E7-18F6-A79F6F8A7CE2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0" y="836027"/>
            <a:ext cx="12192000" cy="5185945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296588-D4A2-466A-CD85-04E27F1C8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7216799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E0A52D-0566-096A-BD5A-142B258A6A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66CF069-1509-B08A-E219-D44B61941A01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0" y="846933"/>
            <a:ext cx="12192000" cy="5164134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8729DF-9F16-B0A9-B5B9-A02A11337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368620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B0B06C-9EAE-2868-A71D-315F2B3104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CE1DDA2-5C69-98BE-EF99-EADB0E6418F9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0" y="666345"/>
            <a:ext cx="12192000" cy="5525310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55D140-9A78-028D-E84F-9FA48DCD3A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3284545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CDA45C-7298-EEB2-C6A6-4F574B4860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204330A-8BFC-0F1C-6286-D4117BFD33CF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0" y="680485"/>
            <a:ext cx="12192000" cy="5497029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DA2B9C-36A9-74E9-2209-540BA8A4C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1489917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46342B-CA88-FD63-BB50-8F82954BD6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6D5FA3B-F143-A78B-29F6-7A769F08DD9A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0" y="689912"/>
            <a:ext cx="12192000" cy="547817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E3ADDE-F241-2774-42D4-85E622B21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3617886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EC5348-7431-044F-6096-71019929EE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71A3F4B-2493-EB69-C226-0BC81BFF51BD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0" y="953862"/>
            <a:ext cx="12192000" cy="4950275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E749DC-C8F8-FC12-60EF-9DD0DE35A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0587791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15E10A-E745-EDBA-8A7B-641491F08E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EDFAEAC-5189-9A8D-D21F-8A96EE4EDD21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0" y="732333"/>
            <a:ext cx="12192000" cy="5393334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F7948B-28AE-2989-5B73-650FD7FBF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68124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E44CDC-CCE0-0BB5-7588-CEB45A96F5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E4A60D2-FCEF-3403-527F-622F0E405605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0" y="878448"/>
            <a:ext cx="12192000" cy="5101104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D090C1-B5A7-1229-C2B3-880515C6D8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8680109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9D1853-0B47-FBA7-BD25-D470B0714B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6A4716F-9C5B-CD2B-598E-594B771FE4BA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0" y="760613"/>
            <a:ext cx="12192000" cy="5336774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5291FCE-223D-3D6E-BAD9-26CE463FE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7804721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299</TotalTime>
  <Words>75</Words>
  <Application>Microsoft Office PowerPoint</Application>
  <PresentationFormat>Widescreen</PresentationFormat>
  <Paragraphs>18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Gothard, Sarah</cp:lastModifiedBy>
  <cp:revision>21</cp:revision>
  <dcterms:created xsi:type="dcterms:W3CDTF">2019-10-21T12:59:19Z</dcterms:created>
  <dcterms:modified xsi:type="dcterms:W3CDTF">2025-07-13T01:52:34Z</dcterms:modified>
</cp:coreProperties>
</file>