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9" r:id="rId11"/>
    <p:sldId id="264" r:id="rId12"/>
    <p:sldId id="265" r:id="rId13"/>
    <p:sldId id="270" r:id="rId14"/>
    <p:sldId id="266" r:id="rId15"/>
    <p:sldId id="267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0976" autoAdjust="0"/>
  </p:normalViewPr>
  <p:slideViewPr>
    <p:cSldViewPr snapToGrid="0" showGuides="1">
      <p:cViewPr varScale="1">
        <p:scale>
          <a:sx n="65" d="100"/>
          <a:sy n="65" d="100"/>
        </p:scale>
        <p:origin x="2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19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1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8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3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33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42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9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3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96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3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6101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5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4A4C97-9CDE-4114-B6E0-EDA583D0D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093130"/>
            <a:ext cx="10905066" cy="267174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C5164-CB9D-4B8D-A339-71620BE29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617972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5DDFCF-5146-4E59-ACF1-F9E673CDA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24578-963C-4A61-83C6-D17DD8E9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51812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1843DD-A5C3-48BD-BC3B-98EF4826C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70" y="643467"/>
            <a:ext cx="1056126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24578-963C-4A61-83C6-D17DD8E9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985814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B0B6B-2998-480A-A803-4E9E27167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814" y="643467"/>
            <a:ext cx="9208372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24578-963C-4A61-83C6-D17DD8E9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770727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5DDFCF-5146-4E59-ACF1-F9E673CDA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24578-963C-4A61-83C6-D17DD8E9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725467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26B496-8ED1-483F-B616-4EDA65FBA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05" y="643467"/>
            <a:ext cx="1031679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24578-963C-4A61-83C6-D17DD8E9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67092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013B25-82D0-465A-8606-4C8A006A2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31" y="643467"/>
            <a:ext cx="936313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24578-963C-4A61-83C6-D17DD8E9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435693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5DDFCF-5146-4E59-ACF1-F9E673CDA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24578-963C-4A61-83C6-D17DD8E9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03387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E307A5-77A5-42B4-A5AE-82A3B1E69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13" y="643467"/>
            <a:ext cx="1036477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24578-963C-4A61-83C6-D17DD8E9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61024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AFA1FF-CB8B-47DD-A406-1D1893769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708" y="643467"/>
            <a:ext cx="9246584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24578-963C-4A61-83C6-D17DD8E9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901938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5DDFCF-5146-4E59-ACF1-F9E673CDA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24578-963C-4A61-83C6-D17DD8E9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25520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8B9E48-ACB1-428F-A8EE-01503ABE0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22" y="643467"/>
            <a:ext cx="1061155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24578-963C-4A61-83C6-D17DD8E9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365985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73E399-853B-4750-A8CC-C452A36A5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708" y="643467"/>
            <a:ext cx="9246584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24578-963C-4A61-83C6-D17DD8E9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39672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2A83AD-8FA6-4055-8357-BAC650119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24578-963C-4A61-83C6-D17DD8E9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336840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8E3D9A-12CC-4DDC-842B-4AB07E8BD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51" y="643467"/>
            <a:ext cx="1046209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24578-963C-4A61-83C6-D17DD8E9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317275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69CEF7-BF75-47C7-B894-CFA4CC1BE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708" y="643467"/>
            <a:ext cx="9246584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24578-963C-4A61-83C6-D17DD8E9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798280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5DDFCF-5146-4E59-ACF1-F9E673CDA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24578-963C-4A61-83C6-D17DD8E9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156479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7568D-B8D6-4A11-8C17-CBEAD4601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24578-963C-4A61-83C6-D17DD8E9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013241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5EE647-F1F4-4948-954D-C600D3A2D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6" y="643467"/>
            <a:ext cx="948266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24578-963C-4A61-83C6-D17DD8E9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826246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Widescreen</PresentationFormat>
  <Paragraphs>21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2019-11-06T13:38:19Z</dcterms:created>
  <dcterms:modified xsi:type="dcterms:W3CDTF">2019-11-06T13:38:53Z</dcterms:modified>
</cp:coreProperties>
</file>