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39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7F984-63FB-49A7-887A-289E9A2D34D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9A6BE-FF32-4398-94BA-6B9BAD53E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45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85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75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7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6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1982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67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11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6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8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5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66F234-FFFA-C72F-1056-158914E0482F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28781"/>
            <a:ext cx="10287000" cy="200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EA14092-641E-18A0-126D-0FD6E6D7288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A588C41-16FA-202B-7EC9-ABB6939B6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52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0DAE2FB-7059-A173-7B2E-4DA8393EA59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2DB5F6-BD8F-0313-741E-9EBE5CF60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30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3826D1B-DA35-8C4B-4041-6EA5438E164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FEF881C-3828-7D6F-22CF-8A04ACD4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13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A63532A-DAB9-D179-0954-B610434FD7B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4C2998-23CF-3861-B5F2-FCDD1A3B4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518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8B39FF6-3A5A-D2D5-0536-8E6119D54AC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28A18CB-B4A4-1BBB-22E4-836596D3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526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F60E62F-E554-845A-2F55-634EB2C0E16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2601B65-084D-C8DE-AE03-B13E24132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47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A264102-40B4-6671-23B5-B031D68180A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3413711-60AA-99E3-3BBA-FBE87A380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822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CF496E5-FFBF-3965-0A95-EB7824F88C8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FA451D7-DE4F-EB67-4F54-B8DD4494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1025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2026-01-31T00:19:58Z</dcterms:created>
  <dcterms:modified xsi:type="dcterms:W3CDTF">2026-01-31T00:35:55Z</dcterms:modified>
</cp:coreProperties>
</file>