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9CBFCD-5B51-4CC3-AF19-71B6AAC1A24B}" v="1" dt="2021-11-14T03:20:47.6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11/14/2021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2159617D-CBE5-46DF-9E34-1F5F1065681F}" type="datetime1">
              <a:rPr lang="en-US" smtClean="0"/>
              <a:t>11/14/2021</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74B8B078-F18B-45FE-A905-B152D9BD89E8}" type="datetime1">
              <a:rPr lang="en-US" smtClean="0"/>
              <a:t>11/14/2021</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2EFF6738-0E3B-472A-AB81-DC558B5FA0F2}" type="datetime1">
              <a:rPr lang="en-US" smtClean="0"/>
              <a:t>11/14/2021</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A8102519-AF84-4054-B233-DCFF4881003A}" type="datetime1">
              <a:rPr lang="en-US" smtClean="0"/>
              <a:t>11/14/2021</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31F42CDF-40F5-4A8C-A653-943A257588FF}" type="datetime1">
              <a:rPr lang="en-US" smtClean="0"/>
              <a:t>11/14/2021</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54247E1E-95A2-4677-9ACB-7A22AC8A606B}" type="datetime1">
              <a:rPr lang="en-US" smtClean="0"/>
              <a:t>11/14/2021</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81D427AC-9B82-48DB-AE6C-E760ACF217EA}" type="datetime1">
              <a:rPr lang="en-US" smtClean="0"/>
              <a:t>11/14/2021</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6C743423-8DA6-470E-BC41-C9B952ABFEE1}" type="datetime1">
              <a:rPr lang="en-US" smtClean="0"/>
              <a:t>11/14/2021</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00ED8997-DD99-4066-8C1A-6057F84A5348}" type="datetime1">
              <a:rPr lang="en-US" smtClean="0"/>
              <a:t>11/14/2021</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10F9E358-076F-426F-9710-57224A7C3F78}" type="datetime1">
              <a:rPr lang="en-US" smtClean="0"/>
              <a:t>11/14/2021</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31E3C16A-0A29-4BAC-AD52-D50CC487D18A}" type="datetime1">
              <a:rPr lang="en-US" smtClean="0"/>
              <a:t>11/14/2021</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C864C1-C0B4-4028-8B66-765D30B42839}" type="datetime1">
              <a:rPr lang="en-US" smtClean="0"/>
              <a:t>11/14/2021</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CC5028C0-D445-41E2-9AEF-BDAC66F7EBE7}"/>
              </a:ext>
            </a:extLst>
          </p:cNvPr>
          <p:cNvPicPr>
            <a:picLocks noChangeAspect="1"/>
          </p:cNvPicPr>
          <p:nvPr/>
        </p:nvPicPr>
        <p:blipFill>
          <a:blip r:embed="rId3"/>
          <a:stretch>
            <a:fillRect/>
          </a:stretch>
        </p:blipFill>
        <p:spPr>
          <a:xfrm>
            <a:off x="643467" y="2611120"/>
            <a:ext cx="10905066" cy="1635760"/>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3ABC568D-677D-45C4-B1DE-01B8BAB0B740}"/>
              </a:ext>
            </a:extLst>
          </p:cNvPr>
          <p:cNvPicPr>
            <a:picLocks noGrp="1" noChangeAspect="1"/>
          </p:cNvPicPr>
          <p:nvPr>
            <p:ph idx="1"/>
          </p:nvPr>
        </p:nvPicPr>
        <p:blipFill>
          <a:blip r:embed="rId2"/>
          <a:stretch>
            <a:fillRect/>
          </a:stretch>
        </p:blipFill>
        <p:spPr>
          <a:xfrm>
            <a:off x="643467" y="1847766"/>
            <a:ext cx="10905066" cy="3162468"/>
          </a:xfrm>
          <a:prstGeom prst="rect">
            <a:avLst/>
          </a:prstGeom>
        </p:spPr>
      </p:pic>
      <p:sp>
        <p:nvSpPr>
          <p:cNvPr id="4" name="Footer Placeholder 3">
            <a:extLst>
              <a:ext uri="{FF2B5EF4-FFF2-40B4-BE49-F238E27FC236}">
                <a16:creationId xmlns:a16="http://schemas.microsoft.com/office/drawing/2014/main" id="{1B42BBE8-DF81-4DDB-935D-0D8E8B26408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38518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8DCD9587-3823-4579-B81A-327A85B59837}"/>
              </a:ext>
            </a:extLst>
          </p:cNvPr>
          <p:cNvPicPr>
            <a:picLocks noGrp="1" noChangeAspect="1"/>
          </p:cNvPicPr>
          <p:nvPr>
            <p:ph idx="1"/>
          </p:nvPr>
        </p:nvPicPr>
        <p:blipFill>
          <a:blip r:embed="rId2"/>
          <a:stretch>
            <a:fillRect/>
          </a:stretch>
        </p:blipFill>
        <p:spPr>
          <a:xfrm>
            <a:off x="713327" y="643467"/>
            <a:ext cx="10765346" cy="5571066"/>
          </a:xfrm>
          <a:prstGeom prst="rect">
            <a:avLst/>
          </a:prstGeom>
        </p:spPr>
      </p:pic>
      <p:sp>
        <p:nvSpPr>
          <p:cNvPr id="4" name="Footer Placeholder 3">
            <a:extLst>
              <a:ext uri="{FF2B5EF4-FFF2-40B4-BE49-F238E27FC236}">
                <a16:creationId xmlns:a16="http://schemas.microsoft.com/office/drawing/2014/main" id="{4940B0B2-4D13-4630-A7AB-3DD14B1AF2B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74805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007819E8-980C-4DB5-9982-59217AC14F66}"/>
              </a:ext>
            </a:extLst>
          </p:cNvPr>
          <p:cNvPicPr>
            <a:picLocks noGrp="1" noChangeAspect="1"/>
          </p:cNvPicPr>
          <p:nvPr>
            <p:ph idx="1"/>
          </p:nvPr>
        </p:nvPicPr>
        <p:blipFill>
          <a:blip r:embed="rId2"/>
          <a:stretch>
            <a:fillRect/>
          </a:stretch>
        </p:blipFill>
        <p:spPr>
          <a:xfrm>
            <a:off x="643467" y="702733"/>
            <a:ext cx="10905066" cy="5452533"/>
          </a:xfrm>
          <a:prstGeom prst="rect">
            <a:avLst/>
          </a:prstGeom>
        </p:spPr>
      </p:pic>
      <p:sp>
        <p:nvSpPr>
          <p:cNvPr id="4" name="Footer Placeholder 3">
            <a:extLst>
              <a:ext uri="{FF2B5EF4-FFF2-40B4-BE49-F238E27FC236}">
                <a16:creationId xmlns:a16="http://schemas.microsoft.com/office/drawing/2014/main" id="{5AC2E132-0068-4236-88C6-C2BE0E01BAF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91093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C9E3CF5A-4852-4B17-9D42-BCBC3C06D1F5}"/>
              </a:ext>
            </a:extLst>
          </p:cNvPr>
          <p:cNvPicPr>
            <a:picLocks noGrp="1" noChangeAspect="1"/>
          </p:cNvPicPr>
          <p:nvPr>
            <p:ph idx="1"/>
          </p:nvPr>
        </p:nvPicPr>
        <p:blipFill>
          <a:blip r:embed="rId2"/>
          <a:stretch>
            <a:fillRect/>
          </a:stretch>
        </p:blipFill>
        <p:spPr>
          <a:xfrm>
            <a:off x="643467" y="1943185"/>
            <a:ext cx="10905066" cy="2971630"/>
          </a:xfrm>
          <a:prstGeom prst="rect">
            <a:avLst/>
          </a:prstGeom>
        </p:spPr>
      </p:pic>
      <p:sp>
        <p:nvSpPr>
          <p:cNvPr id="4" name="Footer Placeholder 3">
            <a:extLst>
              <a:ext uri="{FF2B5EF4-FFF2-40B4-BE49-F238E27FC236}">
                <a16:creationId xmlns:a16="http://schemas.microsoft.com/office/drawing/2014/main" id="{4B7F6DAA-61CF-4592-B7AF-F694509D89F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644827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 name="Rectangle 6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80F31715-63DF-4A3C-B365-1E96D4AD22AA}"/>
              </a:ext>
            </a:extLst>
          </p:cNvPr>
          <p:cNvPicPr>
            <a:picLocks noChangeAspect="1"/>
          </p:cNvPicPr>
          <p:nvPr/>
        </p:nvPicPr>
        <p:blipFill>
          <a:blip r:embed="rId2"/>
          <a:stretch>
            <a:fillRect/>
          </a:stretch>
        </p:blipFill>
        <p:spPr>
          <a:xfrm>
            <a:off x="713327" y="643467"/>
            <a:ext cx="10765346" cy="5571066"/>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43701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418216CD-FE3F-4465-A073-B484F608DE82}"/>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2054FCBF-9722-4D58-A367-E4CEB66FE1B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55165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590F688F-49F9-4599-92A8-CA49A2EC8468}"/>
              </a:ext>
            </a:extLst>
          </p:cNvPr>
          <p:cNvPicPr>
            <a:picLocks noGrp="1" noChangeAspect="1"/>
          </p:cNvPicPr>
          <p:nvPr>
            <p:ph idx="1"/>
          </p:nvPr>
        </p:nvPicPr>
        <p:blipFill>
          <a:blip r:embed="rId2"/>
          <a:stretch>
            <a:fillRect/>
          </a:stretch>
        </p:blipFill>
        <p:spPr>
          <a:xfrm>
            <a:off x="643467" y="2079498"/>
            <a:ext cx="10905066" cy="2699004"/>
          </a:xfrm>
          <a:prstGeom prst="rect">
            <a:avLst/>
          </a:prstGeom>
        </p:spPr>
      </p:pic>
      <p:sp>
        <p:nvSpPr>
          <p:cNvPr id="4" name="Footer Placeholder 3">
            <a:extLst>
              <a:ext uri="{FF2B5EF4-FFF2-40B4-BE49-F238E27FC236}">
                <a16:creationId xmlns:a16="http://schemas.microsoft.com/office/drawing/2014/main" id="{1947DDD4-D367-4952-96E0-A51E525F66C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322733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D44E5824-7319-4A52-802D-E7DFF2D668B9}"/>
              </a:ext>
            </a:extLst>
          </p:cNvPr>
          <p:cNvPicPr>
            <a:picLocks noGrp="1" noChangeAspect="1"/>
          </p:cNvPicPr>
          <p:nvPr>
            <p:ph idx="1"/>
          </p:nvPr>
        </p:nvPicPr>
        <p:blipFill>
          <a:blip r:embed="rId2"/>
          <a:stretch>
            <a:fillRect/>
          </a:stretch>
        </p:blipFill>
        <p:spPr>
          <a:xfrm>
            <a:off x="687198" y="643467"/>
            <a:ext cx="10817603" cy="5571066"/>
          </a:xfrm>
          <a:prstGeom prst="rect">
            <a:avLst/>
          </a:prstGeom>
        </p:spPr>
      </p:pic>
      <p:sp>
        <p:nvSpPr>
          <p:cNvPr id="4" name="Footer Placeholder 3">
            <a:extLst>
              <a:ext uri="{FF2B5EF4-FFF2-40B4-BE49-F238E27FC236}">
                <a16:creationId xmlns:a16="http://schemas.microsoft.com/office/drawing/2014/main" id="{7C6D26DC-3023-4F7F-B8E9-10ABF5CD309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647019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E9345AD4-F30D-49E0-A3D1-6310FC009AC4}"/>
              </a:ext>
            </a:extLst>
          </p:cNvPr>
          <p:cNvPicPr>
            <a:picLocks noGrp="1" noChangeAspect="1"/>
          </p:cNvPicPr>
          <p:nvPr>
            <p:ph idx="1"/>
          </p:nvPr>
        </p:nvPicPr>
        <p:blipFill>
          <a:blip r:embed="rId2"/>
          <a:stretch>
            <a:fillRect/>
          </a:stretch>
        </p:blipFill>
        <p:spPr>
          <a:xfrm>
            <a:off x="643467" y="675470"/>
            <a:ext cx="10905066" cy="5507059"/>
          </a:xfrm>
          <a:prstGeom prst="rect">
            <a:avLst/>
          </a:prstGeom>
        </p:spPr>
      </p:pic>
      <p:sp>
        <p:nvSpPr>
          <p:cNvPr id="4" name="Footer Placeholder 3">
            <a:extLst>
              <a:ext uri="{FF2B5EF4-FFF2-40B4-BE49-F238E27FC236}">
                <a16:creationId xmlns:a16="http://schemas.microsoft.com/office/drawing/2014/main" id="{44D0A622-9C49-4C2B-91F3-6E9C977F432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492820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269F16C-14E2-4DE0-8461-612DC16958EE}"/>
              </a:ext>
            </a:extLst>
          </p:cNvPr>
          <p:cNvPicPr>
            <a:picLocks noGrp="1" noChangeAspect="1"/>
          </p:cNvPicPr>
          <p:nvPr>
            <p:ph idx="1"/>
          </p:nvPr>
        </p:nvPicPr>
        <p:blipFill>
          <a:blip r:embed="rId2"/>
          <a:stretch>
            <a:fillRect/>
          </a:stretch>
        </p:blipFill>
        <p:spPr>
          <a:xfrm>
            <a:off x="643467" y="1929554"/>
            <a:ext cx="10905066" cy="2998892"/>
          </a:xfrm>
          <a:prstGeom prst="rect">
            <a:avLst/>
          </a:prstGeom>
        </p:spPr>
      </p:pic>
      <p:sp>
        <p:nvSpPr>
          <p:cNvPr id="4" name="Footer Placeholder 3">
            <a:extLst>
              <a:ext uri="{FF2B5EF4-FFF2-40B4-BE49-F238E27FC236}">
                <a16:creationId xmlns:a16="http://schemas.microsoft.com/office/drawing/2014/main" id="{C2727089-EB78-4E56-8399-B459E6B054E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777385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DD7E7CE3-4DE2-4C93-A525-BC848CEBA3DF}"/>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5B118F85-A2A6-4F3F-B7A3-C0627448B8A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737482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B7A69BBB-F179-46D1-8D58-107E9B545B27}"/>
              </a:ext>
            </a:extLst>
          </p:cNvPr>
          <p:cNvPicPr>
            <a:picLocks noGrp="1" noChangeAspect="1"/>
          </p:cNvPicPr>
          <p:nvPr>
            <p:ph idx="1"/>
          </p:nvPr>
        </p:nvPicPr>
        <p:blipFill>
          <a:blip r:embed="rId2"/>
          <a:stretch>
            <a:fillRect/>
          </a:stretch>
        </p:blipFill>
        <p:spPr>
          <a:xfrm>
            <a:off x="643467" y="729997"/>
            <a:ext cx="10905066" cy="5398006"/>
          </a:xfrm>
          <a:prstGeom prst="rect">
            <a:avLst/>
          </a:prstGeom>
        </p:spPr>
      </p:pic>
      <p:sp>
        <p:nvSpPr>
          <p:cNvPr id="4" name="Footer Placeholder 3">
            <a:extLst>
              <a:ext uri="{FF2B5EF4-FFF2-40B4-BE49-F238E27FC236}">
                <a16:creationId xmlns:a16="http://schemas.microsoft.com/office/drawing/2014/main" id="{C1B47E2C-E23F-4338-A431-5BF31AECEFF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7425983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913</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10</cp:revision>
  <dcterms:created xsi:type="dcterms:W3CDTF">2021-03-05T00:09:04Z</dcterms:created>
  <dcterms:modified xsi:type="dcterms:W3CDTF">2021-11-14T12:09:10Z</dcterms:modified>
</cp:coreProperties>
</file>