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53" autoAdjust="0"/>
    <p:restoredTop sz="94660"/>
  </p:normalViewPr>
  <p:slideViewPr>
    <p:cSldViewPr snapToGrid="0">
      <p:cViewPr varScale="1">
        <p:scale>
          <a:sx n="65" d="100"/>
          <a:sy n="65" d="100"/>
        </p:scale>
        <p:origin x="21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DFAE7207-62E5-4F91-B490-7BA0917DB511}"/>
    <pc:docChg chg="undo custSel addSld delSld modSld">
      <pc:chgData name="Sarah Gothard" userId="0e53f415fda5f162" providerId="LiveId" clId="{DFAE7207-62E5-4F91-B490-7BA0917DB511}" dt="2022-04-08T20:09:10.537" v="31" actId="26606"/>
      <pc:docMkLst>
        <pc:docMk/>
      </pc:docMkLst>
      <pc:sldChg chg="addSp delSp modSp mod">
        <pc:chgData name="Sarah Gothard" userId="0e53f415fda5f162" providerId="LiveId" clId="{DFAE7207-62E5-4F91-B490-7BA0917DB511}" dt="2022-04-08T20:07:32.921" v="25" actId="27614"/>
        <pc:sldMkLst>
          <pc:docMk/>
          <pc:sldMk cId="4119332043" sldId="256"/>
        </pc:sldMkLst>
        <pc:spChg chg="ord">
          <ac:chgData name="Sarah Gothard" userId="0e53f415fda5f162" providerId="LiveId" clId="{DFAE7207-62E5-4F91-B490-7BA0917DB511}" dt="2022-04-08T20:07:31.226" v="23" actId="26606"/>
          <ac:spMkLst>
            <pc:docMk/>
            <pc:sldMk cId="4119332043" sldId="256"/>
            <ac:spMk id="6" creationId="{F0967F4C-154C-44A0-9C42-61157902A035}"/>
          </ac:spMkLst>
        </pc:spChg>
        <pc:spChg chg="del">
          <ac:chgData name="Sarah Gothard" userId="0e53f415fda5f162" providerId="LiveId" clId="{DFAE7207-62E5-4F91-B490-7BA0917DB511}" dt="2022-04-08T20:07:31.226" v="23" actId="26606"/>
          <ac:spMkLst>
            <pc:docMk/>
            <pc:sldMk cId="4119332043" sldId="256"/>
            <ac:spMk id="109" creationId="{32BC26D8-82FB-445E-AA49-62A77D7C1EE0}"/>
          </ac:spMkLst>
        </pc:spChg>
        <pc:spChg chg="del">
          <ac:chgData name="Sarah Gothard" userId="0e53f415fda5f162" providerId="LiveId" clId="{DFAE7207-62E5-4F91-B490-7BA0917DB511}" dt="2022-04-08T20:07:31.226" v="23" actId="26606"/>
          <ac:spMkLst>
            <pc:docMk/>
            <pc:sldMk cId="4119332043" sldId="256"/>
            <ac:spMk id="111" creationId="{CB44330D-EA18-4254-AA95-EB49948539B8}"/>
          </ac:spMkLst>
        </pc:spChg>
        <pc:spChg chg="add">
          <ac:chgData name="Sarah Gothard" userId="0e53f415fda5f162" providerId="LiveId" clId="{DFAE7207-62E5-4F91-B490-7BA0917DB511}" dt="2022-04-08T20:07:31.226" v="23" actId="26606"/>
          <ac:spMkLst>
            <pc:docMk/>
            <pc:sldMk cId="4119332043" sldId="256"/>
            <ac:spMk id="116" creationId="{32BC26D8-82FB-445E-AA49-62A77D7C1EE0}"/>
          </ac:spMkLst>
        </pc:spChg>
        <pc:spChg chg="add">
          <ac:chgData name="Sarah Gothard" userId="0e53f415fda5f162" providerId="LiveId" clId="{DFAE7207-62E5-4F91-B490-7BA0917DB511}" dt="2022-04-08T20:07:31.226" v="23" actId="26606"/>
          <ac:spMkLst>
            <pc:docMk/>
            <pc:sldMk cId="4119332043" sldId="256"/>
            <ac:spMk id="118" creationId="{CB44330D-EA18-4254-AA95-EB49948539B8}"/>
          </ac:spMkLst>
        </pc:spChg>
        <pc:picChg chg="del">
          <ac:chgData name="Sarah Gothard" userId="0e53f415fda5f162" providerId="LiveId" clId="{DFAE7207-62E5-4F91-B490-7BA0917DB511}" dt="2022-04-08T19:59:23.541" v="0" actId="478"/>
          <ac:picMkLst>
            <pc:docMk/>
            <pc:sldMk cId="4119332043" sldId="256"/>
            <ac:picMk id="3" creationId="{DE19854E-A348-4233-8BC5-AF6CEB4A37C8}"/>
          </ac:picMkLst>
        </pc:picChg>
        <pc:picChg chg="add mod">
          <ac:chgData name="Sarah Gothard" userId="0e53f415fda5f162" providerId="LiveId" clId="{DFAE7207-62E5-4F91-B490-7BA0917DB511}" dt="2022-04-08T20:07:32.921" v="25" actId="27614"/>
          <ac:picMkLst>
            <pc:docMk/>
            <pc:sldMk cId="4119332043" sldId="256"/>
            <ac:picMk id="4" creationId="{FB309FBB-EA28-4EEC-968A-F712658B6A27}"/>
          </ac:picMkLst>
        </pc:picChg>
      </pc:sldChg>
      <pc:sldChg chg="addSp delSp modSp mod">
        <pc:chgData name="Sarah Gothard" userId="0e53f415fda5f162" providerId="LiveId" clId="{DFAE7207-62E5-4F91-B490-7BA0917DB511}" dt="2022-04-08T19:59:32.198" v="5" actId="26606"/>
        <pc:sldMkLst>
          <pc:docMk/>
          <pc:sldMk cId="1873351668" sldId="261"/>
        </pc:sldMkLst>
        <pc:spChg chg="mod ord">
          <ac:chgData name="Sarah Gothard" userId="0e53f415fda5f162" providerId="LiveId" clId="{DFAE7207-62E5-4F91-B490-7BA0917DB511}" dt="2022-04-08T19:59:32.198" v="5" actId="26606"/>
          <ac:spMkLst>
            <pc:docMk/>
            <pc:sldMk cId="1873351668" sldId="261"/>
            <ac:spMk id="6" creationId="{968A1BD1-AC86-463F-97D0-B384C23BCD3E}"/>
          </ac:spMkLst>
        </pc:spChg>
        <pc:spChg chg="add del">
          <ac:chgData name="Sarah Gothard" userId="0e53f415fda5f162" providerId="LiveId" clId="{DFAE7207-62E5-4F91-B490-7BA0917DB511}" dt="2022-04-08T19:59:32.198" v="5" actId="26606"/>
          <ac:spMkLst>
            <pc:docMk/>
            <pc:sldMk cId="1873351668" sldId="261"/>
            <ac:spMk id="120" creationId="{32BC26D8-82FB-445E-AA49-62A77D7C1EE0}"/>
          </ac:spMkLst>
        </pc:spChg>
        <pc:spChg chg="add del">
          <ac:chgData name="Sarah Gothard" userId="0e53f415fda5f162" providerId="LiveId" clId="{DFAE7207-62E5-4F91-B490-7BA0917DB511}" dt="2022-04-08T19:59:32.198" v="5" actId="26606"/>
          <ac:spMkLst>
            <pc:docMk/>
            <pc:sldMk cId="1873351668" sldId="261"/>
            <ac:spMk id="122" creationId="{CB44330D-EA18-4254-AA95-EB49948539B8}"/>
          </ac:spMkLst>
        </pc:spChg>
        <pc:spChg chg="add">
          <ac:chgData name="Sarah Gothard" userId="0e53f415fda5f162" providerId="LiveId" clId="{DFAE7207-62E5-4F91-B490-7BA0917DB511}" dt="2022-04-08T19:59:32.198" v="5" actId="26606"/>
          <ac:spMkLst>
            <pc:docMk/>
            <pc:sldMk cId="1873351668" sldId="261"/>
            <ac:spMk id="127" creationId="{32BC26D8-82FB-445E-AA49-62A77D7C1EE0}"/>
          </ac:spMkLst>
        </pc:spChg>
        <pc:spChg chg="add">
          <ac:chgData name="Sarah Gothard" userId="0e53f415fda5f162" providerId="LiveId" clId="{DFAE7207-62E5-4F91-B490-7BA0917DB511}" dt="2022-04-08T19:59:32.198" v="5" actId="26606"/>
          <ac:spMkLst>
            <pc:docMk/>
            <pc:sldMk cId="1873351668" sldId="261"/>
            <ac:spMk id="129" creationId="{CB44330D-EA18-4254-AA95-EB49948539B8}"/>
          </ac:spMkLst>
        </pc:spChg>
        <pc:picChg chg="add mod">
          <ac:chgData name="Sarah Gothard" userId="0e53f415fda5f162" providerId="LiveId" clId="{DFAE7207-62E5-4F91-B490-7BA0917DB511}" dt="2022-04-08T19:59:32.198" v="5" actId="26606"/>
          <ac:picMkLst>
            <pc:docMk/>
            <pc:sldMk cId="1873351668" sldId="261"/>
            <ac:picMk id="3" creationId="{5ED72ADB-3F8D-49CA-A703-416C70C30290}"/>
          </ac:picMkLst>
        </pc:picChg>
        <pc:picChg chg="del">
          <ac:chgData name="Sarah Gothard" userId="0e53f415fda5f162" providerId="LiveId" clId="{DFAE7207-62E5-4F91-B490-7BA0917DB511}" dt="2022-04-08T19:59:26.770" v="1" actId="478"/>
          <ac:picMkLst>
            <pc:docMk/>
            <pc:sldMk cId="1873351668" sldId="261"/>
            <ac:picMk id="5" creationId="{0C7B5E10-EE4D-44AF-84F6-5046EBD6D4A0}"/>
          </ac:picMkLst>
        </pc:picChg>
      </pc:sldChg>
      <pc:sldChg chg="del">
        <pc:chgData name="Sarah Gothard" userId="0e53f415fda5f162" providerId="LiveId" clId="{DFAE7207-62E5-4F91-B490-7BA0917DB511}" dt="2022-04-08T19:59:35.305" v="6" actId="47"/>
        <pc:sldMkLst>
          <pc:docMk/>
          <pc:sldMk cId="1027767017" sldId="262"/>
        </pc:sldMkLst>
      </pc:sldChg>
      <pc:sldChg chg="addSp delSp modSp new mod setBg">
        <pc:chgData name="Sarah Gothard" userId="0e53f415fda5f162" providerId="LiveId" clId="{DFAE7207-62E5-4F91-B490-7BA0917DB511}" dt="2022-04-08T20:04:49.740" v="13" actId="26606"/>
        <pc:sldMkLst>
          <pc:docMk/>
          <pc:sldMk cId="3411336424" sldId="262"/>
        </pc:sldMkLst>
        <pc:spChg chg="del">
          <ac:chgData name="Sarah Gothard" userId="0e53f415fda5f162" providerId="LiveId" clId="{DFAE7207-62E5-4F91-B490-7BA0917DB511}" dt="2022-04-08T20:04:49.740" v="13" actId="26606"/>
          <ac:spMkLst>
            <pc:docMk/>
            <pc:sldMk cId="3411336424" sldId="262"/>
            <ac:spMk id="2" creationId="{00B1560A-D889-417C-80FA-67E009027259}"/>
          </ac:spMkLst>
        </pc:spChg>
        <pc:spChg chg="del">
          <ac:chgData name="Sarah Gothard" userId="0e53f415fda5f162" providerId="LiveId" clId="{DFAE7207-62E5-4F91-B490-7BA0917DB511}" dt="2022-04-08T20:04:49.740" v="13" actId="26606"/>
          <ac:spMkLst>
            <pc:docMk/>
            <pc:sldMk cId="3411336424" sldId="262"/>
            <ac:spMk id="3" creationId="{D363E052-DF6C-454B-87B2-C8B6A5992888}"/>
          </ac:spMkLst>
        </pc:spChg>
        <pc:spChg chg="mod ord">
          <ac:chgData name="Sarah Gothard" userId="0e53f415fda5f162" providerId="LiveId" clId="{DFAE7207-62E5-4F91-B490-7BA0917DB511}" dt="2022-04-08T20:04:49.740" v="13" actId="26606"/>
          <ac:spMkLst>
            <pc:docMk/>
            <pc:sldMk cId="3411336424" sldId="262"/>
            <ac:spMk id="4" creationId="{2636211A-6AD9-4CC6-85CA-7B729AAD2924}"/>
          </ac:spMkLst>
        </pc:spChg>
        <pc:spChg chg="add">
          <ac:chgData name="Sarah Gothard" userId="0e53f415fda5f162" providerId="LiveId" clId="{DFAE7207-62E5-4F91-B490-7BA0917DB511}" dt="2022-04-08T20:04:49.740" v="13" actId="26606"/>
          <ac:spMkLst>
            <pc:docMk/>
            <pc:sldMk cId="3411336424" sldId="262"/>
            <ac:spMk id="15" creationId="{32BC26D8-82FB-445E-AA49-62A77D7C1EE0}"/>
          </ac:spMkLst>
        </pc:spChg>
        <pc:spChg chg="add">
          <ac:chgData name="Sarah Gothard" userId="0e53f415fda5f162" providerId="LiveId" clId="{DFAE7207-62E5-4F91-B490-7BA0917DB511}" dt="2022-04-08T20:04:49.740" v="13" actId="26606"/>
          <ac:spMkLst>
            <pc:docMk/>
            <pc:sldMk cId="3411336424" sldId="262"/>
            <ac:spMk id="17" creationId="{CB44330D-EA18-4254-AA95-EB49948539B8}"/>
          </ac:spMkLst>
        </pc:spChg>
        <pc:picChg chg="add del">
          <ac:chgData name="Sarah Gothard" userId="0e53f415fda5f162" providerId="LiveId" clId="{DFAE7207-62E5-4F91-B490-7BA0917DB511}" dt="2022-04-08T20:00:09.958" v="9" actId="22"/>
          <ac:picMkLst>
            <pc:docMk/>
            <pc:sldMk cId="3411336424" sldId="262"/>
            <ac:picMk id="6" creationId="{2FCE99EF-213A-409E-B122-CB3ECF595C90}"/>
          </ac:picMkLst>
        </pc:picChg>
        <pc:picChg chg="add del">
          <ac:chgData name="Sarah Gothard" userId="0e53f415fda5f162" providerId="LiveId" clId="{DFAE7207-62E5-4F91-B490-7BA0917DB511}" dt="2022-04-08T20:04:22.040" v="11" actId="22"/>
          <ac:picMkLst>
            <pc:docMk/>
            <pc:sldMk cId="3411336424" sldId="262"/>
            <ac:picMk id="8" creationId="{1B2C5C85-6402-4D0D-BA12-E74E75B50A80}"/>
          </ac:picMkLst>
        </pc:picChg>
        <pc:picChg chg="add mod">
          <ac:chgData name="Sarah Gothard" userId="0e53f415fda5f162" providerId="LiveId" clId="{DFAE7207-62E5-4F91-B490-7BA0917DB511}" dt="2022-04-08T20:04:49.740" v="13" actId="26606"/>
          <ac:picMkLst>
            <pc:docMk/>
            <pc:sldMk cId="3411336424" sldId="262"/>
            <ac:picMk id="10" creationId="{2768517C-DA9A-4E66-8312-14936B768999}"/>
          </ac:picMkLst>
        </pc:picChg>
      </pc:sldChg>
      <pc:sldChg chg="del">
        <pc:chgData name="Sarah Gothard" userId="0e53f415fda5f162" providerId="LiveId" clId="{DFAE7207-62E5-4F91-B490-7BA0917DB511}" dt="2022-04-08T19:59:35.305" v="6" actId="47"/>
        <pc:sldMkLst>
          <pc:docMk/>
          <pc:sldMk cId="924161446" sldId="263"/>
        </pc:sldMkLst>
      </pc:sldChg>
      <pc:sldChg chg="addSp delSp modSp new mod setBg">
        <pc:chgData name="Sarah Gothard" userId="0e53f415fda5f162" providerId="LiveId" clId="{DFAE7207-62E5-4F91-B490-7BA0917DB511}" dt="2022-04-08T20:07:02.412" v="19" actId="27614"/>
        <pc:sldMkLst>
          <pc:docMk/>
          <pc:sldMk cId="982325013" sldId="263"/>
        </pc:sldMkLst>
        <pc:spChg chg="del">
          <ac:chgData name="Sarah Gothard" userId="0e53f415fda5f162" providerId="LiveId" clId="{DFAE7207-62E5-4F91-B490-7BA0917DB511}" dt="2022-04-08T20:05:48.514" v="16" actId="26606"/>
          <ac:spMkLst>
            <pc:docMk/>
            <pc:sldMk cId="982325013" sldId="263"/>
            <ac:spMk id="2" creationId="{091B891F-D25F-4B57-AB50-9346E2606A22}"/>
          </ac:spMkLst>
        </pc:spChg>
        <pc:spChg chg="del">
          <ac:chgData name="Sarah Gothard" userId="0e53f415fda5f162" providerId="LiveId" clId="{DFAE7207-62E5-4F91-B490-7BA0917DB511}" dt="2022-04-08T20:05:48.514" v="16" actId="26606"/>
          <ac:spMkLst>
            <pc:docMk/>
            <pc:sldMk cId="982325013" sldId="263"/>
            <ac:spMk id="3" creationId="{3E8639A5-275E-4221-81ED-B316A18D4868}"/>
          </ac:spMkLst>
        </pc:spChg>
        <pc:spChg chg="mod ord">
          <ac:chgData name="Sarah Gothard" userId="0e53f415fda5f162" providerId="LiveId" clId="{DFAE7207-62E5-4F91-B490-7BA0917DB511}" dt="2022-04-08T20:05:48.514" v="16" actId="26606"/>
          <ac:spMkLst>
            <pc:docMk/>
            <pc:sldMk cId="982325013" sldId="263"/>
            <ac:spMk id="4" creationId="{3CA3FDD9-B056-4CF4-B6AA-3297E029C3B6}"/>
          </ac:spMkLst>
        </pc:spChg>
        <pc:spChg chg="add">
          <ac:chgData name="Sarah Gothard" userId="0e53f415fda5f162" providerId="LiveId" clId="{DFAE7207-62E5-4F91-B490-7BA0917DB511}" dt="2022-04-08T20:05:48.514" v="16" actId="26606"/>
          <ac:spMkLst>
            <pc:docMk/>
            <pc:sldMk cId="982325013" sldId="263"/>
            <ac:spMk id="11" creationId="{32BC26D8-82FB-445E-AA49-62A77D7C1EE0}"/>
          </ac:spMkLst>
        </pc:spChg>
        <pc:spChg chg="add">
          <ac:chgData name="Sarah Gothard" userId="0e53f415fda5f162" providerId="LiveId" clId="{DFAE7207-62E5-4F91-B490-7BA0917DB511}" dt="2022-04-08T20:05:48.514" v="16" actId="26606"/>
          <ac:spMkLst>
            <pc:docMk/>
            <pc:sldMk cId="982325013" sldId="263"/>
            <ac:spMk id="13" creationId="{CB44330D-EA18-4254-AA95-EB49948539B8}"/>
          </ac:spMkLst>
        </pc:spChg>
        <pc:picChg chg="add mod">
          <ac:chgData name="Sarah Gothard" userId="0e53f415fda5f162" providerId="LiveId" clId="{DFAE7207-62E5-4F91-B490-7BA0917DB511}" dt="2022-04-08T20:07:02.412" v="19" actId="27614"/>
          <ac:picMkLst>
            <pc:docMk/>
            <pc:sldMk cId="982325013" sldId="263"/>
            <ac:picMk id="6" creationId="{CB182E3C-581A-4062-AE59-F65CD7E221E9}"/>
          </ac:picMkLst>
        </pc:picChg>
      </pc:sldChg>
      <pc:sldChg chg="del">
        <pc:chgData name="Sarah Gothard" userId="0e53f415fda5f162" providerId="LiveId" clId="{DFAE7207-62E5-4F91-B490-7BA0917DB511}" dt="2022-04-08T19:59:35.305" v="6" actId="47"/>
        <pc:sldMkLst>
          <pc:docMk/>
          <pc:sldMk cId="1004325029" sldId="264"/>
        </pc:sldMkLst>
      </pc:sldChg>
      <pc:sldChg chg="addSp delSp modSp new mod setBg">
        <pc:chgData name="Sarah Gothard" userId="0e53f415fda5f162" providerId="LiveId" clId="{DFAE7207-62E5-4F91-B490-7BA0917DB511}" dt="2022-04-08T20:07:02.889" v="21" actId="26606"/>
        <pc:sldMkLst>
          <pc:docMk/>
          <pc:sldMk cId="2308207023" sldId="264"/>
        </pc:sldMkLst>
        <pc:spChg chg="del">
          <ac:chgData name="Sarah Gothard" userId="0e53f415fda5f162" providerId="LiveId" clId="{DFAE7207-62E5-4F91-B490-7BA0917DB511}" dt="2022-04-08T20:07:02.889" v="21" actId="26606"/>
          <ac:spMkLst>
            <pc:docMk/>
            <pc:sldMk cId="2308207023" sldId="264"/>
            <ac:spMk id="2" creationId="{81734861-C5FE-47CB-BD4D-A4DFFA2582EB}"/>
          </ac:spMkLst>
        </pc:spChg>
        <pc:spChg chg="del">
          <ac:chgData name="Sarah Gothard" userId="0e53f415fda5f162" providerId="LiveId" clId="{DFAE7207-62E5-4F91-B490-7BA0917DB511}" dt="2022-04-08T20:07:02.889" v="21" actId="26606"/>
          <ac:spMkLst>
            <pc:docMk/>
            <pc:sldMk cId="2308207023" sldId="264"/>
            <ac:spMk id="3" creationId="{B5F6A8DC-EC6A-401B-BC13-31EA9FD30AAE}"/>
          </ac:spMkLst>
        </pc:spChg>
        <pc:spChg chg="mod ord">
          <ac:chgData name="Sarah Gothard" userId="0e53f415fda5f162" providerId="LiveId" clId="{DFAE7207-62E5-4F91-B490-7BA0917DB511}" dt="2022-04-08T20:07:02.889" v="21" actId="26606"/>
          <ac:spMkLst>
            <pc:docMk/>
            <pc:sldMk cId="2308207023" sldId="264"/>
            <ac:spMk id="4" creationId="{DF7503DC-F75F-4F36-BC6C-849F20BB2E5E}"/>
          </ac:spMkLst>
        </pc:spChg>
        <pc:spChg chg="add">
          <ac:chgData name="Sarah Gothard" userId="0e53f415fda5f162" providerId="LiveId" clId="{DFAE7207-62E5-4F91-B490-7BA0917DB511}" dt="2022-04-08T20:07:02.889" v="21" actId="26606"/>
          <ac:spMkLst>
            <pc:docMk/>
            <pc:sldMk cId="2308207023" sldId="264"/>
            <ac:spMk id="11" creationId="{32BC26D8-82FB-445E-AA49-62A77D7C1EE0}"/>
          </ac:spMkLst>
        </pc:spChg>
        <pc:spChg chg="add">
          <ac:chgData name="Sarah Gothard" userId="0e53f415fda5f162" providerId="LiveId" clId="{DFAE7207-62E5-4F91-B490-7BA0917DB511}" dt="2022-04-08T20:07:02.889" v="21" actId="26606"/>
          <ac:spMkLst>
            <pc:docMk/>
            <pc:sldMk cId="2308207023" sldId="264"/>
            <ac:spMk id="13" creationId="{CB44330D-EA18-4254-AA95-EB49948539B8}"/>
          </ac:spMkLst>
        </pc:spChg>
        <pc:picChg chg="add mod">
          <ac:chgData name="Sarah Gothard" userId="0e53f415fda5f162" providerId="LiveId" clId="{DFAE7207-62E5-4F91-B490-7BA0917DB511}" dt="2022-04-08T20:07:02.889" v="21" actId="26606"/>
          <ac:picMkLst>
            <pc:docMk/>
            <pc:sldMk cId="2308207023" sldId="264"/>
            <ac:picMk id="6" creationId="{F21F062E-D469-4E6B-9877-7594F498BA9F}"/>
          </ac:picMkLst>
        </pc:picChg>
      </pc:sldChg>
      <pc:sldChg chg="del">
        <pc:chgData name="Sarah Gothard" userId="0e53f415fda5f162" providerId="LiveId" clId="{DFAE7207-62E5-4F91-B490-7BA0917DB511}" dt="2022-04-08T19:59:35.305" v="6" actId="47"/>
        <pc:sldMkLst>
          <pc:docMk/>
          <pc:sldMk cId="2362842702" sldId="265"/>
        </pc:sldMkLst>
      </pc:sldChg>
      <pc:sldChg chg="addSp delSp modSp new mod setBg">
        <pc:chgData name="Sarah Gothard" userId="0e53f415fda5f162" providerId="LiveId" clId="{DFAE7207-62E5-4F91-B490-7BA0917DB511}" dt="2022-04-08T20:09:05.055" v="28" actId="27614"/>
        <pc:sldMkLst>
          <pc:docMk/>
          <pc:sldMk cId="2433422366" sldId="265"/>
        </pc:sldMkLst>
        <pc:spChg chg="del">
          <ac:chgData name="Sarah Gothard" userId="0e53f415fda5f162" providerId="LiveId" clId="{DFAE7207-62E5-4F91-B490-7BA0917DB511}" dt="2022-04-08T20:08:01.806" v="27" actId="26606"/>
          <ac:spMkLst>
            <pc:docMk/>
            <pc:sldMk cId="2433422366" sldId="265"/>
            <ac:spMk id="2" creationId="{BED53F16-2E78-47D7-8102-3D8242771AB2}"/>
          </ac:spMkLst>
        </pc:spChg>
        <pc:spChg chg="del">
          <ac:chgData name="Sarah Gothard" userId="0e53f415fda5f162" providerId="LiveId" clId="{DFAE7207-62E5-4F91-B490-7BA0917DB511}" dt="2022-04-08T20:08:01.806" v="27" actId="26606"/>
          <ac:spMkLst>
            <pc:docMk/>
            <pc:sldMk cId="2433422366" sldId="265"/>
            <ac:spMk id="3" creationId="{3D5310A9-9494-4F4F-8346-361060E25E22}"/>
          </ac:spMkLst>
        </pc:spChg>
        <pc:spChg chg="mod ord">
          <ac:chgData name="Sarah Gothard" userId="0e53f415fda5f162" providerId="LiveId" clId="{DFAE7207-62E5-4F91-B490-7BA0917DB511}" dt="2022-04-08T20:08:01.806" v="27" actId="26606"/>
          <ac:spMkLst>
            <pc:docMk/>
            <pc:sldMk cId="2433422366" sldId="265"/>
            <ac:spMk id="4" creationId="{693979D8-C4A5-4429-813E-74BD71122DA8}"/>
          </ac:spMkLst>
        </pc:spChg>
        <pc:spChg chg="add">
          <ac:chgData name="Sarah Gothard" userId="0e53f415fda5f162" providerId="LiveId" clId="{DFAE7207-62E5-4F91-B490-7BA0917DB511}" dt="2022-04-08T20:08:01.806" v="27" actId="26606"/>
          <ac:spMkLst>
            <pc:docMk/>
            <pc:sldMk cId="2433422366" sldId="265"/>
            <ac:spMk id="11" creationId="{32BC26D8-82FB-445E-AA49-62A77D7C1EE0}"/>
          </ac:spMkLst>
        </pc:spChg>
        <pc:spChg chg="add">
          <ac:chgData name="Sarah Gothard" userId="0e53f415fda5f162" providerId="LiveId" clId="{DFAE7207-62E5-4F91-B490-7BA0917DB511}" dt="2022-04-08T20:08:01.806" v="27" actId="26606"/>
          <ac:spMkLst>
            <pc:docMk/>
            <pc:sldMk cId="2433422366" sldId="265"/>
            <ac:spMk id="13" creationId="{CB44330D-EA18-4254-AA95-EB49948539B8}"/>
          </ac:spMkLst>
        </pc:spChg>
        <pc:picChg chg="add mod">
          <ac:chgData name="Sarah Gothard" userId="0e53f415fda5f162" providerId="LiveId" clId="{DFAE7207-62E5-4F91-B490-7BA0917DB511}" dt="2022-04-08T20:09:05.055" v="28" actId="27614"/>
          <ac:picMkLst>
            <pc:docMk/>
            <pc:sldMk cId="2433422366" sldId="265"/>
            <ac:picMk id="6" creationId="{2365B9FA-BAA6-44BE-BD0F-20A7221DCC5C}"/>
          </ac:picMkLst>
        </pc:picChg>
      </pc:sldChg>
      <pc:sldChg chg="del">
        <pc:chgData name="Sarah Gothard" userId="0e53f415fda5f162" providerId="LiveId" clId="{DFAE7207-62E5-4F91-B490-7BA0917DB511}" dt="2022-04-08T19:59:35.305" v="6" actId="47"/>
        <pc:sldMkLst>
          <pc:docMk/>
          <pc:sldMk cId="2420155859" sldId="266"/>
        </pc:sldMkLst>
      </pc:sldChg>
      <pc:sldChg chg="addSp delSp modSp new mod setBg">
        <pc:chgData name="Sarah Gothard" userId="0e53f415fda5f162" providerId="LiveId" clId="{DFAE7207-62E5-4F91-B490-7BA0917DB511}" dt="2022-04-08T20:09:10.537" v="31" actId="26606"/>
        <pc:sldMkLst>
          <pc:docMk/>
          <pc:sldMk cId="3611993379" sldId="266"/>
        </pc:sldMkLst>
        <pc:spChg chg="del">
          <ac:chgData name="Sarah Gothard" userId="0e53f415fda5f162" providerId="LiveId" clId="{DFAE7207-62E5-4F91-B490-7BA0917DB511}" dt="2022-04-08T20:09:10.537" v="31" actId="26606"/>
          <ac:spMkLst>
            <pc:docMk/>
            <pc:sldMk cId="3611993379" sldId="266"/>
            <ac:spMk id="2" creationId="{3C532AE0-39E6-4F87-93FB-75813E7B3528}"/>
          </ac:spMkLst>
        </pc:spChg>
        <pc:spChg chg="del">
          <ac:chgData name="Sarah Gothard" userId="0e53f415fda5f162" providerId="LiveId" clId="{DFAE7207-62E5-4F91-B490-7BA0917DB511}" dt="2022-04-08T20:09:10.537" v="31" actId="26606"/>
          <ac:spMkLst>
            <pc:docMk/>
            <pc:sldMk cId="3611993379" sldId="266"/>
            <ac:spMk id="3" creationId="{43D853B7-8FF4-4E1F-8CB5-60E5D10DB116}"/>
          </ac:spMkLst>
        </pc:spChg>
        <pc:spChg chg="mod ord">
          <ac:chgData name="Sarah Gothard" userId="0e53f415fda5f162" providerId="LiveId" clId="{DFAE7207-62E5-4F91-B490-7BA0917DB511}" dt="2022-04-08T20:09:10.537" v="31" actId="26606"/>
          <ac:spMkLst>
            <pc:docMk/>
            <pc:sldMk cId="3611993379" sldId="266"/>
            <ac:spMk id="4" creationId="{AD82120E-13A4-47D5-ACB1-8DB15A8877A2}"/>
          </ac:spMkLst>
        </pc:spChg>
        <pc:spChg chg="add">
          <ac:chgData name="Sarah Gothard" userId="0e53f415fda5f162" providerId="LiveId" clId="{DFAE7207-62E5-4F91-B490-7BA0917DB511}" dt="2022-04-08T20:09:10.537" v="31" actId="26606"/>
          <ac:spMkLst>
            <pc:docMk/>
            <pc:sldMk cId="3611993379" sldId="266"/>
            <ac:spMk id="11" creationId="{32BC26D8-82FB-445E-AA49-62A77D7C1EE0}"/>
          </ac:spMkLst>
        </pc:spChg>
        <pc:spChg chg="add">
          <ac:chgData name="Sarah Gothard" userId="0e53f415fda5f162" providerId="LiveId" clId="{DFAE7207-62E5-4F91-B490-7BA0917DB511}" dt="2022-04-08T20:09:10.537" v="31" actId="26606"/>
          <ac:spMkLst>
            <pc:docMk/>
            <pc:sldMk cId="3611993379" sldId="266"/>
            <ac:spMk id="13" creationId="{CB44330D-EA18-4254-AA95-EB49948539B8}"/>
          </ac:spMkLst>
        </pc:spChg>
        <pc:picChg chg="add mod">
          <ac:chgData name="Sarah Gothard" userId="0e53f415fda5f162" providerId="LiveId" clId="{DFAE7207-62E5-4F91-B490-7BA0917DB511}" dt="2022-04-08T20:09:10.537" v="31" actId="26606"/>
          <ac:picMkLst>
            <pc:docMk/>
            <pc:sldMk cId="3611993379" sldId="266"/>
            <ac:picMk id="6" creationId="{C4644113-9213-4ABD-B9A9-E9BD1A2735F0}"/>
          </ac:picMkLst>
        </pc:picChg>
      </pc:sldChg>
      <pc:sldChg chg="del">
        <pc:chgData name="Sarah Gothard" userId="0e53f415fda5f162" providerId="LiveId" clId="{DFAE7207-62E5-4F91-B490-7BA0917DB511}" dt="2022-04-08T19:59:35.305" v="6" actId="47"/>
        <pc:sldMkLst>
          <pc:docMk/>
          <pc:sldMk cId="1292317458" sldId="267"/>
        </pc:sldMkLst>
      </pc:sldChg>
      <pc:sldChg chg="del">
        <pc:chgData name="Sarah Gothard" userId="0e53f415fda5f162" providerId="LiveId" clId="{DFAE7207-62E5-4F91-B490-7BA0917DB511}" dt="2022-04-08T19:59:35.305" v="6" actId="47"/>
        <pc:sldMkLst>
          <pc:docMk/>
          <pc:sldMk cId="2936502189" sldId="268"/>
        </pc:sldMkLst>
      </pc:sldChg>
      <pc:sldChg chg="del">
        <pc:chgData name="Sarah Gothard" userId="0e53f415fda5f162" providerId="LiveId" clId="{DFAE7207-62E5-4F91-B490-7BA0917DB511}" dt="2022-04-08T19:59:35.305" v="6" actId="47"/>
        <pc:sldMkLst>
          <pc:docMk/>
          <pc:sldMk cId="978236369" sldId="269"/>
        </pc:sldMkLst>
      </pc:sldChg>
      <pc:sldChg chg="del">
        <pc:chgData name="Sarah Gothard" userId="0e53f415fda5f162" providerId="LiveId" clId="{DFAE7207-62E5-4F91-B490-7BA0917DB511}" dt="2022-04-08T19:59:35.305" v="6" actId="47"/>
        <pc:sldMkLst>
          <pc:docMk/>
          <pc:sldMk cId="1137839253" sldId="27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0A7F7E-3E35-4584-8ACC-07E016FD1C66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384B2A-4DB2-4667-8E88-08E1FD032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724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384B2A-4DB2-4667-8E88-08E1FD03209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008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E6D62-C8B2-459E-B92C-3154CE372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E92798-2E4D-4E96-8E1A-8116DAA1AE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48802C-8456-4047-A191-008CC4742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B1416-2A8B-42A7-AD23-272435B1128A}" type="datetime1">
              <a:rPr lang="en-US" smtClean="0"/>
              <a:t>4/8/2022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DACAE3-C0D2-47B3-AF5B-2AEC76CEA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86BCB8-3ECF-4383-A6D0-F3E8E6A47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650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FBE4D-4783-473A-85F3-7496C3C5F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549638-F527-4DC8-8822-8E0796ECC3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05C6C3-0914-4A1D-959A-57F8E3BF7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CFA8A-B07A-44F0-A48A-E3D6744C14D2}" type="datetime1">
              <a:rPr lang="en-US" smtClean="0"/>
              <a:t>4/8/2022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DE625E-633A-4B2E-9A36-99342A5F8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DA7D38-D51E-45D0-A19C-2F0B3196B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106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D26EDF-88E3-4CBC-9F46-2180CA80DE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F8DA41-86ED-43AA-9024-ED4273CAFC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475F70-DC7A-4C24-BB15-F0E06C65D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7DA4E-1828-4A5C-9754-90374D7C01F3}" type="datetime1">
              <a:rPr lang="en-US" smtClean="0"/>
              <a:t>4/8/2022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EF43FF-0865-4CDB-9490-350D34A57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43320C-1077-4664-ABCB-7D25D97CF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569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3D12E-2847-41A2-9D21-377315579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7586FB-4064-4432-B8EA-34C7305518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DD7810-B463-48CD-A259-51455977D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4C436-20AB-4E1D-9453-C291730EE63A}" type="datetime1">
              <a:rPr lang="en-US" smtClean="0"/>
              <a:t>4/8/2022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88510C-5413-42DF-8C2A-71168206C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E19DF3-B314-4A18-99CD-BB081D906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491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366FF-2A6A-4F0F-8C4B-C30608E25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583830-7008-461D-8ADE-0423FFA568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045208-6FF2-438A-A108-010F0B4F4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AC369-0FBF-4027-9EC4-7825414EA921}" type="datetime1">
              <a:rPr lang="en-US" smtClean="0"/>
              <a:t>4/8/2022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DF6A63-4FBB-4427-8DF6-7E3D3BBE6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5DACBC-23DE-49E9-995F-67C40E2EE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064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2BF1F-49E2-4073-B7C6-B05E615B7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5DA8E-3C93-432C-B9DA-2C9A04F2BA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717AB7-4872-4030-8997-B58A88A3D8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4489B9-35EF-4F5D-98ED-CBADE96FB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F16D1-5516-4717-91A1-F6B358732009}" type="datetime1">
              <a:rPr lang="en-US" smtClean="0"/>
              <a:t>4/8/2022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018DF6-FEC0-46C3-9E8E-9DB000A31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A1760A-1F11-4439-A07C-4CDE313C0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358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AA3D7-1C65-4D03-8388-E29AEB401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19C93E-85BB-42B4-A210-3425FE29AF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AACA51-711A-4B3D-A3F2-B761782E4F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8420F2-C661-42AF-B6FC-41E891BED2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D47C70-11AE-48C2-A507-1054686115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9254BB-FAAE-442F-ACD7-467DCE598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8B4E8-F3F7-44A1-BBFB-B278F9F0E9B5}" type="datetime1">
              <a:rPr lang="en-US" smtClean="0"/>
              <a:t>4/8/2022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664575-6C40-48B2-8460-8712B7389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611DED-D689-4FAF-A5EC-23384A08C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475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7E909-5608-4390-AF20-299C682F1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94D466-678C-43BC-B89B-57AD17613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0BB0D-7B3E-4D1A-85B1-B5A679FFACDC}" type="datetime1">
              <a:rPr lang="en-US" smtClean="0"/>
              <a:t>4/8/2022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25B212-7F07-46B1-925A-16DA64A59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875088-8DD7-43C1-AA5C-13353C7E5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292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702AAC-7655-4DEB-AAF7-0AB2E13B2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FF7C-DF6A-44A2-9404-D7C143C1E0C4}" type="datetime1">
              <a:rPr lang="en-US" smtClean="0"/>
              <a:t>4/8/2022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AE79A4-DD70-404F-B99C-B862E4A40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C032F5-70C7-4C25-BBF4-3850A7B08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52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4C67D-CA0E-4B5B-948E-FBC924959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3B4B0B-1ABB-432C-AEFC-E3B3E1B91D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278A6D-E09B-47AB-9FFB-862E7ABE69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ED34D7-5344-41C5-B72F-67ED44410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1E7BD-B0CF-43FF-BC73-94F7F9543708}" type="datetime1">
              <a:rPr lang="en-US" smtClean="0"/>
              <a:t>4/8/2022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562FBB-E28D-42CD-B4A7-3B544F599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F02530-55EC-4D57-86FC-9568C6339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555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B5663-8C2D-4085-8FDD-5662143F1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F633EA-A9D8-4FB6-9D1E-BE8D4C5AF8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D1D2BF-B960-46AC-A48E-8EDB76C330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8497C9-9A5C-4A19-A27A-05687C51E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7A9E-B558-4198-B2BD-5098A6BD11EF}" type="datetime1">
              <a:rPr lang="en-US" smtClean="0"/>
              <a:t>4/8/2022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1EA8B0-580F-43D4-A831-0CF1BB5F5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62B626-2F17-4761-9682-00864F05B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505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93D115-4A8E-4FE6-AB14-294B65AD7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7B10C1-4DEB-4AE4-9241-0AF840DC93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B31172-7673-493E-817C-898A8A6874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68B05-A1D0-420D-8514-B0692E77D2C6}" type="datetime1">
              <a:rPr lang="en-US" smtClean="0"/>
              <a:t>4/8/2022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B01D31-E52A-4033-82E2-D7A71AADBA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3FD705-72FC-46DA-A4EB-C81AD80D9C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941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Rectangle 11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Shape&#10;&#10;Description automatically generated with medium confidence">
            <a:extLst>
              <a:ext uri="{FF2B5EF4-FFF2-40B4-BE49-F238E27FC236}">
                <a16:creationId xmlns:a16="http://schemas.microsoft.com/office/drawing/2014/main" id="{FB309FBB-EA28-4EEC-968A-F712658B6A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202180"/>
            <a:ext cx="10905066" cy="2453640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967F4C-154C-44A0-9C42-61157902A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119332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Rectangle 126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ED72ADB-3F8D-49CA-A703-416C70C302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930" y="643467"/>
            <a:ext cx="10222139" cy="5571066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8A1BD1-AC86-463F-97D0-B384C23BC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873351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2768517C-DA9A-4E66-8312-14936B76899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4930" y="643467"/>
            <a:ext cx="1022213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36211A-6AD9-4CC6-85CA-7B729AAD2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411336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CB182E3C-581A-4062-AE59-F65CD7E221E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54311" y="643467"/>
            <a:ext cx="1008337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A3FDD9-B056-4CF4-B6AA-3297E029C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982325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F21F062E-D469-4E6B-9877-7594F498BA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61375" y="643467"/>
            <a:ext cx="1026924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7503DC-F75F-4F36-BC6C-849F20BB2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308207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2365B9FA-BAA6-44BE-BD0F-20A7221DCC5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21834" y="643467"/>
            <a:ext cx="9948331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3979D8-C4A5-4429-813E-74BD71122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4334223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C4644113-9213-4ABD-B9A9-E9BD1A2735F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61375" y="643467"/>
            <a:ext cx="1026924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82120E-13A4-47D5-ACB1-8DB15A887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6119933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57</Words>
  <Application>Microsoft Office PowerPoint</Application>
  <PresentationFormat>Widescreen</PresentationFormat>
  <Paragraphs>9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15</cp:revision>
  <dcterms:created xsi:type="dcterms:W3CDTF">2020-12-27T20:40:58Z</dcterms:created>
  <dcterms:modified xsi:type="dcterms:W3CDTF">2022-04-08T20:09:13Z</dcterms:modified>
</cp:coreProperties>
</file>