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0792" autoAdjust="0"/>
  </p:normalViewPr>
  <p:slideViewPr>
    <p:cSldViewPr snapToGrid="0" showGuides="1">
      <p:cViewPr varScale="1">
        <p:scale>
          <a:sx n="65" d="100"/>
          <a:sy n="65" d="100"/>
        </p:scale>
        <p:origin x="22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632AAF22-B90D-4A7F-A6EF-3000220EB17D}"/>
  </pc:docChgLst>
  <pc:docChgLst>
    <pc:chgData name="Sarah Gothard" userId="0e53f415fda5f162" providerId="LiveId" clId="{B73F3E9C-B680-46F5-A2A9-64BDFAF19365}"/>
  </pc:docChgLst>
  <pc:docChgLst>
    <pc:chgData name="Sarah Gothard" userId="0e53f415fda5f162" providerId="LiveId" clId="{F17B68DE-076F-4FA0-9C36-6C59BD80E38C}"/>
    <pc:docChg chg="custSel mod modSld">
      <pc:chgData name="Sarah Gothard" userId="0e53f415fda5f162" providerId="LiveId" clId="{F17B68DE-076F-4FA0-9C36-6C59BD80E38C}" dt="2019-10-28T00:43:54.028" v="8" actId="26606"/>
      <pc:docMkLst>
        <pc:docMk/>
      </pc:docMkLst>
      <pc:sldChg chg="addSp modSp mod setBg">
        <pc:chgData name="Sarah Gothard" userId="0e53f415fda5f162" providerId="LiveId" clId="{F17B68DE-076F-4FA0-9C36-6C59BD80E38C}" dt="2019-10-28T00:43:18.185" v="0" actId="26606"/>
        <pc:sldMkLst>
          <pc:docMk/>
          <pc:sldMk cId="1970453154" sldId="256"/>
        </pc:sldMkLst>
        <pc:spChg chg="mod ord">
          <ac:chgData name="Sarah Gothard" userId="0e53f415fda5f162" providerId="LiveId" clId="{F17B68DE-076F-4FA0-9C36-6C59BD80E38C}" dt="2019-10-28T00:43:18.185" v="0" actId="26606"/>
          <ac:spMkLst>
            <pc:docMk/>
            <pc:sldMk cId="1970453154" sldId="256"/>
            <ac:spMk id="4" creationId="{BDC6D32F-9BB7-4EDF-99F5-B8FE6BD721C8}"/>
          </ac:spMkLst>
        </pc:spChg>
        <pc:spChg chg="add">
          <ac:chgData name="Sarah Gothard" userId="0e53f415fda5f162" providerId="LiveId" clId="{F17B68DE-076F-4FA0-9C36-6C59BD80E38C}" dt="2019-10-28T00:43:18.185" v="0" actId="26606"/>
          <ac:spMkLst>
            <pc:docMk/>
            <pc:sldMk cId="1970453154" sldId="256"/>
            <ac:spMk id="9" creationId="{32BC26D8-82FB-445E-AA49-62A77D7C1EE0}"/>
          </ac:spMkLst>
        </pc:spChg>
        <pc:spChg chg="add">
          <ac:chgData name="Sarah Gothard" userId="0e53f415fda5f162" providerId="LiveId" clId="{F17B68DE-076F-4FA0-9C36-6C59BD80E38C}" dt="2019-10-28T00:43:18.185" v="0" actId="26606"/>
          <ac:spMkLst>
            <pc:docMk/>
            <pc:sldMk cId="1970453154" sldId="256"/>
            <ac:spMk id="11" creationId="{CB44330D-EA18-4254-AA95-EB49948539B8}"/>
          </ac:spMkLst>
        </pc:spChg>
        <pc:picChg chg="mod">
          <ac:chgData name="Sarah Gothard" userId="0e53f415fda5f162" providerId="LiveId" clId="{F17B68DE-076F-4FA0-9C36-6C59BD80E38C}" dt="2019-10-28T00:43:18.185" v="0" actId="26606"/>
          <ac:picMkLst>
            <pc:docMk/>
            <pc:sldMk cId="1970453154" sldId="256"/>
            <ac:picMk id="2" creationId="{371EEC62-4076-493D-9041-0EA37C7E5CBF}"/>
          </ac:picMkLst>
        </pc:picChg>
      </pc:sldChg>
      <pc:sldChg chg="addSp modSp mod setBg">
        <pc:chgData name="Sarah Gothard" userId="0e53f415fda5f162" providerId="LiveId" clId="{F17B68DE-076F-4FA0-9C36-6C59BD80E38C}" dt="2019-10-28T00:43:20.611" v="1" actId="26606"/>
        <pc:sldMkLst>
          <pc:docMk/>
          <pc:sldMk cId="1122923509" sldId="257"/>
        </pc:sldMkLst>
        <pc:spChg chg="mod ord">
          <ac:chgData name="Sarah Gothard" userId="0e53f415fda5f162" providerId="LiveId" clId="{F17B68DE-076F-4FA0-9C36-6C59BD80E38C}" dt="2019-10-28T00:43:20.611" v="1" actId="26606"/>
          <ac:spMkLst>
            <pc:docMk/>
            <pc:sldMk cId="1122923509" sldId="257"/>
            <ac:spMk id="4" creationId="{5D4788C2-D3F2-48F3-9ACE-776DA771BE4A}"/>
          </ac:spMkLst>
        </pc:spChg>
        <pc:spChg chg="add">
          <ac:chgData name="Sarah Gothard" userId="0e53f415fda5f162" providerId="LiveId" clId="{F17B68DE-076F-4FA0-9C36-6C59BD80E38C}" dt="2019-10-28T00:43:20.611" v="1" actId="26606"/>
          <ac:spMkLst>
            <pc:docMk/>
            <pc:sldMk cId="1122923509" sldId="257"/>
            <ac:spMk id="10" creationId="{32BC26D8-82FB-445E-AA49-62A77D7C1EE0}"/>
          </ac:spMkLst>
        </pc:spChg>
        <pc:spChg chg="add">
          <ac:chgData name="Sarah Gothard" userId="0e53f415fda5f162" providerId="LiveId" clId="{F17B68DE-076F-4FA0-9C36-6C59BD80E38C}" dt="2019-10-28T00:43:20.611" v="1" actId="26606"/>
          <ac:spMkLst>
            <pc:docMk/>
            <pc:sldMk cId="1122923509" sldId="257"/>
            <ac:spMk id="12" creationId="{CB44330D-EA18-4254-AA95-EB49948539B8}"/>
          </ac:spMkLst>
        </pc:spChg>
        <pc:picChg chg="mod">
          <ac:chgData name="Sarah Gothard" userId="0e53f415fda5f162" providerId="LiveId" clId="{F17B68DE-076F-4FA0-9C36-6C59BD80E38C}" dt="2019-10-28T00:43:20.611" v="1" actId="26606"/>
          <ac:picMkLst>
            <pc:docMk/>
            <pc:sldMk cId="1122923509" sldId="257"/>
            <ac:picMk id="5" creationId="{534F769A-D5FB-48A1-A619-7CDD5BAD52BC}"/>
          </ac:picMkLst>
        </pc:picChg>
      </pc:sldChg>
      <pc:sldChg chg="addSp modSp mod setBg">
        <pc:chgData name="Sarah Gothard" userId="0e53f415fda5f162" providerId="LiveId" clId="{F17B68DE-076F-4FA0-9C36-6C59BD80E38C}" dt="2019-10-28T00:43:22.916" v="2" actId="26606"/>
        <pc:sldMkLst>
          <pc:docMk/>
          <pc:sldMk cId="3287213737" sldId="258"/>
        </pc:sldMkLst>
        <pc:spChg chg="mod ord">
          <ac:chgData name="Sarah Gothard" userId="0e53f415fda5f162" providerId="LiveId" clId="{F17B68DE-076F-4FA0-9C36-6C59BD80E38C}" dt="2019-10-28T00:43:22.916" v="2" actId="26606"/>
          <ac:spMkLst>
            <pc:docMk/>
            <pc:sldMk cId="3287213737" sldId="258"/>
            <ac:spMk id="4" creationId="{5D4788C2-D3F2-48F3-9ACE-776DA771BE4A}"/>
          </ac:spMkLst>
        </pc:spChg>
        <pc:spChg chg="add">
          <ac:chgData name="Sarah Gothard" userId="0e53f415fda5f162" providerId="LiveId" clId="{F17B68DE-076F-4FA0-9C36-6C59BD80E38C}" dt="2019-10-28T00:43:22.916" v="2" actId="26606"/>
          <ac:spMkLst>
            <pc:docMk/>
            <pc:sldMk cId="3287213737" sldId="258"/>
            <ac:spMk id="9" creationId="{32BC26D8-82FB-445E-AA49-62A77D7C1EE0}"/>
          </ac:spMkLst>
        </pc:spChg>
        <pc:spChg chg="add">
          <ac:chgData name="Sarah Gothard" userId="0e53f415fda5f162" providerId="LiveId" clId="{F17B68DE-076F-4FA0-9C36-6C59BD80E38C}" dt="2019-10-28T00:43:22.916" v="2" actId="26606"/>
          <ac:spMkLst>
            <pc:docMk/>
            <pc:sldMk cId="3287213737" sldId="258"/>
            <ac:spMk id="11" creationId="{CB44330D-EA18-4254-AA95-EB49948539B8}"/>
          </ac:spMkLst>
        </pc:spChg>
        <pc:picChg chg="mod">
          <ac:chgData name="Sarah Gothard" userId="0e53f415fda5f162" providerId="LiveId" clId="{F17B68DE-076F-4FA0-9C36-6C59BD80E38C}" dt="2019-10-28T00:43:22.916" v="2" actId="26606"/>
          <ac:picMkLst>
            <pc:docMk/>
            <pc:sldMk cId="3287213737" sldId="258"/>
            <ac:picMk id="2" creationId="{001C1771-86A6-49F3-B14A-A29BA00260BB}"/>
          </ac:picMkLst>
        </pc:picChg>
      </pc:sldChg>
      <pc:sldChg chg="addSp modSp mod setBg">
        <pc:chgData name="Sarah Gothard" userId="0e53f415fda5f162" providerId="LiveId" clId="{F17B68DE-076F-4FA0-9C36-6C59BD80E38C}" dt="2019-10-28T00:43:35.833" v="3" actId="26606"/>
        <pc:sldMkLst>
          <pc:docMk/>
          <pc:sldMk cId="2903955831" sldId="259"/>
        </pc:sldMkLst>
        <pc:spChg chg="mod ord">
          <ac:chgData name="Sarah Gothard" userId="0e53f415fda5f162" providerId="LiveId" clId="{F17B68DE-076F-4FA0-9C36-6C59BD80E38C}" dt="2019-10-28T00:43:35.833" v="3" actId="26606"/>
          <ac:spMkLst>
            <pc:docMk/>
            <pc:sldMk cId="2903955831" sldId="259"/>
            <ac:spMk id="4" creationId="{5D4788C2-D3F2-48F3-9ACE-776DA771BE4A}"/>
          </ac:spMkLst>
        </pc:spChg>
        <pc:spChg chg="add">
          <ac:chgData name="Sarah Gothard" userId="0e53f415fda5f162" providerId="LiveId" clId="{F17B68DE-076F-4FA0-9C36-6C59BD80E38C}" dt="2019-10-28T00:43:35.833" v="3" actId="26606"/>
          <ac:spMkLst>
            <pc:docMk/>
            <pc:sldMk cId="2903955831" sldId="259"/>
            <ac:spMk id="9" creationId="{32BC26D8-82FB-445E-AA49-62A77D7C1EE0}"/>
          </ac:spMkLst>
        </pc:spChg>
        <pc:spChg chg="add">
          <ac:chgData name="Sarah Gothard" userId="0e53f415fda5f162" providerId="LiveId" clId="{F17B68DE-076F-4FA0-9C36-6C59BD80E38C}" dt="2019-10-28T00:43:35.833" v="3" actId="26606"/>
          <ac:spMkLst>
            <pc:docMk/>
            <pc:sldMk cId="2903955831" sldId="259"/>
            <ac:spMk id="11" creationId="{CB44330D-EA18-4254-AA95-EB49948539B8}"/>
          </ac:spMkLst>
        </pc:spChg>
        <pc:picChg chg="mod">
          <ac:chgData name="Sarah Gothard" userId="0e53f415fda5f162" providerId="LiveId" clId="{F17B68DE-076F-4FA0-9C36-6C59BD80E38C}" dt="2019-10-28T00:43:35.833" v="3" actId="26606"/>
          <ac:picMkLst>
            <pc:docMk/>
            <pc:sldMk cId="2903955831" sldId="259"/>
            <ac:picMk id="2" creationId="{30803D22-0537-4AFD-BA6A-46ECB7A6A654}"/>
          </ac:picMkLst>
        </pc:picChg>
      </pc:sldChg>
      <pc:sldChg chg="addSp modSp mod setBg">
        <pc:chgData name="Sarah Gothard" userId="0e53f415fda5f162" providerId="LiveId" clId="{F17B68DE-076F-4FA0-9C36-6C59BD80E38C}" dt="2019-10-28T00:43:40.233" v="4" actId="26606"/>
        <pc:sldMkLst>
          <pc:docMk/>
          <pc:sldMk cId="3423676907" sldId="260"/>
        </pc:sldMkLst>
        <pc:spChg chg="mod ord">
          <ac:chgData name="Sarah Gothard" userId="0e53f415fda5f162" providerId="LiveId" clId="{F17B68DE-076F-4FA0-9C36-6C59BD80E38C}" dt="2019-10-28T00:43:40.233" v="4" actId="26606"/>
          <ac:spMkLst>
            <pc:docMk/>
            <pc:sldMk cId="3423676907" sldId="260"/>
            <ac:spMk id="4" creationId="{5D4788C2-D3F2-48F3-9ACE-776DA771BE4A}"/>
          </ac:spMkLst>
        </pc:spChg>
        <pc:spChg chg="add">
          <ac:chgData name="Sarah Gothard" userId="0e53f415fda5f162" providerId="LiveId" clId="{F17B68DE-076F-4FA0-9C36-6C59BD80E38C}" dt="2019-10-28T00:43:40.233" v="4" actId="26606"/>
          <ac:spMkLst>
            <pc:docMk/>
            <pc:sldMk cId="3423676907" sldId="260"/>
            <ac:spMk id="9" creationId="{32BC26D8-82FB-445E-AA49-62A77D7C1EE0}"/>
          </ac:spMkLst>
        </pc:spChg>
        <pc:spChg chg="add">
          <ac:chgData name="Sarah Gothard" userId="0e53f415fda5f162" providerId="LiveId" clId="{F17B68DE-076F-4FA0-9C36-6C59BD80E38C}" dt="2019-10-28T00:43:40.233" v="4" actId="26606"/>
          <ac:spMkLst>
            <pc:docMk/>
            <pc:sldMk cId="3423676907" sldId="260"/>
            <ac:spMk id="11" creationId="{CB44330D-EA18-4254-AA95-EB49948539B8}"/>
          </ac:spMkLst>
        </pc:spChg>
        <pc:picChg chg="mod">
          <ac:chgData name="Sarah Gothard" userId="0e53f415fda5f162" providerId="LiveId" clId="{F17B68DE-076F-4FA0-9C36-6C59BD80E38C}" dt="2019-10-28T00:43:40.233" v="4" actId="26606"/>
          <ac:picMkLst>
            <pc:docMk/>
            <pc:sldMk cId="3423676907" sldId="260"/>
            <ac:picMk id="2" creationId="{B9175145-0658-4F82-9B86-5D7ECC7E7546}"/>
          </ac:picMkLst>
        </pc:picChg>
      </pc:sldChg>
      <pc:sldChg chg="addSp modSp mod setBg">
        <pc:chgData name="Sarah Gothard" userId="0e53f415fda5f162" providerId="LiveId" clId="{F17B68DE-076F-4FA0-9C36-6C59BD80E38C}" dt="2019-10-28T00:43:43.534" v="5" actId="26606"/>
        <pc:sldMkLst>
          <pc:docMk/>
          <pc:sldMk cId="560970747" sldId="261"/>
        </pc:sldMkLst>
        <pc:spChg chg="mod ord">
          <ac:chgData name="Sarah Gothard" userId="0e53f415fda5f162" providerId="LiveId" clId="{F17B68DE-076F-4FA0-9C36-6C59BD80E38C}" dt="2019-10-28T00:43:43.534" v="5" actId="26606"/>
          <ac:spMkLst>
            <pc:docMk/>
            <pc:sldMk cId="560970747" sldId="261"/>
            <ac:spMk id="4" creationId="{5D4788C2-D3F2-48F3-9ACE-776DA771BE4A}"/>
          </ac:spMkLst>
        </pc:spChg>
        <pc:spChg chg="add">
          <ac:chgData name="Sarah Gothard" userId="0e53f415fda5f162" providerId="LiveId" clId="{F17B68DE-076F-4FA0-9C36-6C59BD80E38C}" dt="2019-10-28T00:43:43.534" v="5" actId="26606"/>
          <ac:spMkLst>
            <pc:docMk/>
            <pc:sldMk cId="560970747" sldId="261"/>
            <ac:spMk id="9" creationId="{32BC26D8-82FB-445E-AA49-62A77D7C1EE0}"/>
          </ac:spMkLst>
        </pc:spChg>
        <pc:spChg chg="add">
          <ac:chgData name="Sarah Gothard" userId="0e53f415fda5f162" providerId="LiveId" clId="{F17B68DE-076F-4FA0-9C36-6C59BD80E38C}" dt="2019-10-28T00:43:43.534" v="5" actId="26606"/>
          <ac:spMkLst>
            <pc:docMk/>
            <pc:sldMk cId="560970747" sldId="261"/>
            <ac:spMk id="11" creationId="{CB44330D-EA18-4254-AA95-EB49948539B8}"/>
          </ac:spMkLst>
        </pc:spChg>
        <pc:picChg chg="mod">
          <ac:chgData name="Sarah Gothard" userId="0e53f415fda5f162" providerId="LiveId" clId="{F17B68DE-076F-4FA0-9C36-6C59BD80E38C}" dt="2019-10-28T00:43:43.534" v="5" actId="26606"/>
          <ac:picMkLst>
            <pc:docMk/>
            <pc:sldMk cId="560970747" sldId="261"/>
            <ac:picMk id="2" creationId="{04499249-DBCF-4497-A740-DC4B3F90B4C9}"/>
          </ac:picMkLst>
        </pc:picChg>
      </pc:sldChg>
      <pc:sldChg chg="addSp modSp mod setBg">
        <pc:chgData name="Sarah Gothard" userId="0e53f415fda5f162" providerId="LiveId" clId="{F17B68DE-076F-4FA0-9C36-6C59BD80E38C}" dt="2019-10-28T00:43:46.370" v="6" actId="26606"/>
        <pc:sldMkLst>
          <pc:docMk/>
          <pc:sldMk cId="1734158509" sldId="262"/>
        </pc:sldMkLst>
        <pc:spChg chg="mod ord">
          <ac:chgData name="Sarah Gothard" userId="0e53f415fda5f162" providerId="LiveId" clId="{F17B68DE-076F-4FA0-9C36-6C59BD80E38C}" dt="2019-10-28T00:43:46.370" v="6" actId="26606"/>
          <ac:spMkLst>
            <pc:docMk/>
            <pc:sldMk cId="1734158509" sldId="262"/>
            <ac:spMk id="4" creationId="{5D4788C2-D3F2-48F3-9ACE-776DA771BE4A}"/>
          </ac:spMkLst>
        </pc:spChg>
        <pc:spChg chg="add">
          <ac:chgData name="Sarah Gothard" userId="0e53f415fda5f162" providerId="LiveId" clId="{F17B68DE-076F-4FA0-9C36-6C59BD80E38C}" dt="2019-10-28T00:43:46.370" v="6" actId="26606"/>
          <ac:spMkLst>
            <pc:docMk/>
            <pc:sldMk cId="1734158509" sldId="262"/>
            <ac:spMk id="9" creationId="{32BC26D8-82FB-445E-AA49-62A77D7C1EE0}"/>
          </ac:spMkLst>
        </pc:spChg>
        <pc:spChg chg="add">
          <ac:chgData name="Sarah Gothard" userId="0e53f415fda5f162" providerId="LiveId" clId="{F17B68DE-076F-4FA0-9C36-6C59BD80E38C}" dt="2019-10-28T00:43:46.370" v="6" actId="26606"/>
          <ac:spMkLst>
            <pc:docMk/>
            <pc:sldMk cId="1734158509" sldId="262"/>
            <ac:spMk id="11" creationId="{CB44330D-EA18-4254-AA95-EB49948539B8}"/>
          </ac:spMkLst>
        </pc:spChg>
        <pc:picChg chg="mod">
          <ac:chgData name="Sarah Gothard" userId="0e53f415fda5f162" providerId="LiveId" clId="{F17B68DE-076F-4FA0-9C36-6C59BD80E38C}" dt="2019-10-28T00:43:46.370" v="6" actId="26606"/>
          <ac:picMkLst>
            <pc:docMk/>
            <pc:sldMk cId="1734158509" sldId="262"/>
            <ac:picMk id="2" creationId="{C85FB43B-D6B2-4B7E-A418-9B5BA0E90568}"/>
          </ac:picMkLst>
        </pc:picChg>
      </pc:sldChg>
      <pc:sldChg chg="addSp modSp mod setBg">
        <pc:chgData name="Sarah Gothard" userId="0e53f415fda5f162" providerId="LiveId" clId="{F17B68DE-076F-4FA0-9C36-6C59BD80E38C}" dt="2019-10-28T00:43:50.214" v="7" actId="26606"/>
        <pc:sldMkLst>
          <pc:docMk/>
          <pc:sldMk cId="2843057149" sldId="263"/>
        </pc:sldMkLst>
        <pc:spChg chg="mod ord">
          <ac:chgData name="Sarah Gothard" userId="0e53f415fda5f162" providerId="LiveId" clId="{F17B68DE-076F-4FA0-9C36-6C59BD80E38C}" dt="2019-10-28T00:43:50.214" v="7" actId="26606"/>
          <ac:spMkLst>
            <pc:docMk/>
            <pc:sldMk cId="2843057149" sldId="263"/>
            <ac:spMk id="4" creationId="{5D4788C2-D3F2-48F3-9ACE-776DA771BE4A}"/>
          </ac:spMkLst>
        </pc:spChg>
        <pc:spChg chg="add">
          <ac:chgData name="Sarah Gothard" userId="0e53f415fda5f162" providerId="LiveId" clId="{F17B68DE-076F-4FA0-9C36-6C59BD80E38C}" dt="2019-10-28T00:43:50.214" v="7" actId="26606"/>
          <ac:spMkLst>
            <pc:docMk/>
            <pc:sldMk cId="2843057149" sldId="263"/>
            <ac:spMk id="9" creationId="{32BC26D8-82FB-445E-AA49-62A77D7C1EE0}"/>
          </ac:spMkLst>
        </pc:spChg>
        <pc:spChg chg="add">
          <ac:chgData name="Sarah Gothard" userId="0e53f415fda5f162" providerId="LiveId" clId="{F17B68DE-076F-4FA0-9C36-6C59BD80E38C}" dt="2019-10-28T00:43:50.214" v="7" actId="26606"/>
          <ac:spMkLst>
            <pc:docMk/>
            <pc:sldMk cId="2843057149" sldId="263"/>
            <ac:spMk id="11" creationId="{CB44330D-EA18-4254-AA95-EB49948539B8}"/>
          </ac:spMkLst>
        </pc:spChg>
        <pc:picChg chg="mod">
          <ac:chgData name="Sarah Gothard" userId="0e53f415fda5f162" providerId="LiveId" clId="{F17B68DE-076F-4FA0-9C36-6C59BD80E38C}" dt="2019-10-28T00:43:50.214" v="7" actId="26606"/>
          <ac:picMkLst>
            <pc:docMk/>
            <pc:sldMk cId="2843057149" sldId="263"/>
            <ac:picMk id="3" creationId="{1C2F3E3A-BDE1-4978-914F-ACF241DE67F0}"/>
          </ac:picMkLst>
        </pc:picChg>
      </pc:sldChg>
      <pc:sldChg chg="addSp modSp mod setBg">
        <pc:chgData name="Sarah Gothard" userId="0e53f415fda5f162" providerId="LiveId" clId="{F17B68DE-076F-4FA0-9C36-6C59BD80E38C}" dt="2019-10-28T00:43:54.028" v="8" actId="26606"/>
        <pc:sldMkLst>
          <pc:docMk/>
          <pc:sldMk cId="1666828760" sldId="264"/>
        </pc:sldMkLst>
        <pc:spChg chg="mod ord">
          <ac:chgData name="Sarah Gothard" userId="0e53f415fda5f162" providerId="LiveId" clId="{F17B68DE-076F-4FA0-9C36-6C59BD80E38C}" dt="2019-10-28T00:43:54.028" v="8" actId="26606"/>
          <ac:spMkLst>
            <pc:docMk/>
            <pc:sldMk cId="1666828760" sldId="264"/>
            <ac:spMk id="4" creationId="{5D4788C2-D3F2-48F3-9ACE-776DA771BE4A}"/>
          </ac:spMkLst>
        </pc:spChg>
        <pc:spChg chg="add">
          <ac:chgData name="Sarah Gothard" userId="0e53f415fda5f162" providerId="LiveId" clId="{F17B68DE-076F-4FA0-9C36-6C59BD80E38C}" dt="2019-10-28T00:43:54.028" v="8" actId="26606"/>
          <ac:spMkLst>
            <pc:docMk/>
            <pc:sldMk cId="1666828760" sldId="264"/>
            <ac:spMk id="9" creationId="{32BC26D8-82FB-445E-AA49-62A77D7C1EE0}"/>
          </ac:spMkLst>
        </pc:spChg>
        <pc:spChg chg="add">
          <ac:chgData name="Sarah Gothard" userId="0e53f415fda5f162" providerId="LiveId" clId="{F17B68DE-076F-4FA0-9C36-6C59BD80E38C}" dt="2019-10-28T00:43:54.028" v="8" actId="26606"/>
          <ac:spMkLst>
            <pc:docMk/>
            <pc:sldMk cId="1666828760" sldId="264"/>
            <ac:spMk id="11" creationId="{CB44330D-EA18-4254-AA95-EB49948539B8}"/>
          </ac:spMkLst>
        </pc:spChg>
        <pc:picChg chg="mod">
          <ac:chgData name="Sarah Gothard" userId="0e53f415fda5f162" providerId="LiveId" clId="{F17B68DE-076F-4FA0-9C36-6C59BD80E38C}" dt="2019-10-28T00:43:54.028" v="8" actId="26606"/>
          <ac:picMkLst>
            <pc:docMk/>
            <pc:sldMk cId="1666828760" sldId="264"/>
            <ac:picMk id="2" creationId="{65868E3B-F3EC-4488-A54A-4DCCCEB03F3E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420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316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343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543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61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44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42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10/27/2019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433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10/27/2019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736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10/27/2019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785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807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41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9896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87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71EEC62-4076-493D-9041-0EA37C7E5C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352125"/>
            <a:ext cx="10905066" cy="215375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C6D32F-9BB7-4EDF-99F5-B8FE6BD72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970453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4F769A-D5FB-48A1-A619-7CDD5BAD52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397" y="643467"/>
            <a:ext cx="1041320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4788C2-D3F2-48F3-9ACE-776DA771B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22923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01C1771-86A6-49F3-B14A-A29BA00260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4788C2-D3F2-48F3-9ACE-776DA771B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87213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0803D22-0537-4AFD-BA6A-46ECB7A6A6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4788C2-D3F2-48F3-9ACE-776DA771B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03955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9175145-0658-4F82-9B86-5D7ECC7E75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4788C2-D3F2-48F3-9ACE-776DA771B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23676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4499249-DBCF-4497-A740-DC4B3F90B4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4788C2-D3F2-48F3-9ACE-776DA771B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60970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85FB43B-D6B2-4B7E-A418-9B5BA0E905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4788C2-D3F2-48F3-9ACE-776DA771B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34158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C2F3E3A-BDE1-4978-914F-ACF241DE67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4788C2-D3F2-48F3-9ACE-776DA771B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843057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5868E3B-F3EC-4488-A54A-4DCCCEB03F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4788C2-D3F2-48F3-9ACE-776DA771B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66828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Widescreen</PresentationFormat>
  <Paragraphs>11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2019-10-28T00:43:54Z</dcterms:created>
  <dcterms:modified xsi:type="dcterms:W3CDTF">2019-10-28T00:43:55Z</dcterms:modified>
</cp:coreProperties>
</file>