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DDFFF-EB79-4456-AF3E-EF603C8612FE}" v="66" dt="2020-01-23T19:59:30.15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9" autoAdjust="0"/>
    <p:restoredTop sz="92449" autoAdjust="0"/>
  </p:normalViewPr>
  <p:slideViewPr>
    <p:cSldViewPr snapToGrid="0" showGuides="1">
      <p:cViewPr varScale="1">
        <p:scale>
          <a:sx n="66" d="100"/>
          <a:sy n="66" d="100"/>
        </p:scale>
        <p:origin x="19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BA6C94A2-55BD-4E5F-A109-68AF40062780}"/>
    <pc:docChg chg="undo custSel addSld delSld modSld modMainMaster">
      <pc:chgData name="Sarah Gothard" userId="0e53f415fda5f162" providerId="LiveId" clId="{BA6C94A2-55BD-4E5F-A109-68AF40062780}" dt="2020-01-23T19:59:39.178" v="170" actId="1076"/>
      <pc:docMkLst>
        <pc:docMk/>
      </pc:docMkLst>
      <pc:sldChg chg="addSp delSp modSp setBg">
        <pc:chgData name="Sarah Gothard" userId="0e53f415fda5f162" providerId="LiveId" clId="{BA6C94A2-55BD-4E5F-A109-68AF40062780}" dt="2020-01-23T19:50:07.323" v="113"/>
        <pc:sldMkLst>
          <pc:docMk/>
          <pc:sldMk cId="2211167003" sldId="257"/>
        </pc:sldMkLst>
        <pc:picChg chg="add mod">
          <ac:chgData name="Sarah Gothard" userId="0e53f415fda5f162" providerId="LiveId" clId="{BA6C94A2-55BD-4E5F-A109-68AF40062780}" dt="2020-01-23T19:35:09.679" v="7" actId="1076"/>
          <ac:picMkLst>
            <pc:docMk/>
            <pc:sldMk cId="2211167003" sldId="257"/>
            <ac:picMk id="2" creationId="{F48E906D-C4C6-4B8A-8B7D-89DE30658D25}"/>
          </ac:picMkLst>
        </pc:picChg>
        <pc:picChg chg="del">
          <ac:chgData name="Sarah Gothard" userId="0e53f415fda5f162" providerId="LiveId" clId="{BA6C94A2-55BD-4E5F-A109-68AF40062780}" dt="2020-01-23T19:33:41.801" v="0" actId="478"/>
          <ac:picMkLst>
            <pc:docMk/>
            <pc:sldMk cId="2211167003" sldId="257"/>
            <ac:picMk id="4" creationId="{F420322A-B366-430A-A785-DE4DAF8EF9B1}"/>
          </ac:picMkLst>
        </pc:picChg>
      </pc:sldChg>
      <pc:sldChg chg="addSp delSp modSp setBg">
        <pc:chgData name="Sarah Gothard" userId="0e53f415fda5f162" providerId="LiveId" clId="{BA6C94A2-55BD-4E5F-A109-68AF40062780}" dt="2020-01-23T19:50:07.323" v="113"/>
        <pc:sldMkLst>
          <pc:docMk/>
          <pc:sldMk cId="636850876" sldId="258"/>
        </pc:sldMkLst>
        <pc:picChg chg="del">
          <ac:chgData name="Sarah Gothard" userId="0e53f415fda5f162" providerId="LiveId" clId="{BA6C94A2-55BD-4E5F-A109-68AF40062780}" dt="2020-01-23T19:33:43.361" v="1" actId="478"/>
          <ac:picMkLst>
            <pc:docMk/>
            <pc:sldMk cId="636850876" sldId="258"/>
            <ac:picMk id="3" creationId="{6786834F-6E0E-4F10-9028-B529C0BCE532}"/>
          </ac:picMkLst>
        </pc:picChg>
        <pc:picChg chg="add mod">
          <ac:chgData name="Sarah Gothard" userId="0e53f415fda5f162" providerId="LiveId" clId="{BA6C94A2-55BD-4E5F-A109-68AF40062780}" dt="2020-01-23T19:44:52.037" v="57" actId="1076"/>
          <ac:picMkLst>
            <pc:docMk/>
            <pc:sldMk cId="636850876" sldId="258"/>
            <ac:picMk id="4" creationId="{04BEFB8E-CF8C-4ED0-B3FF-0E909D9B7C72}"/>
          </ac:picMkLst>
        </pc:picChg>
      </pc:sldChg>
      <pc:sldChg chg="addSp delSp modSp setBg">
        <pc:chgData name="Sarah Gothard" userId="0e53f415fda5f162" providerId="LiveId" clId="{BA6C94A2-55BD-4E5F-A109-68AF40062780}" dt="2020-01-23T19:52:31.368" v="137" actId="1076"/>
        <pc:sldMkLst>
          <pc:docMk/>
          <pc:sldMk cId="1279771701" sldId="259"/>
        </pc:sldMkLst>
        <pc:picChg chg="del">
          <ac:chgData name="Sarah Gothard" userId="0e53f415fda5f162" providerId="LiveId" clId="{BA6C94A2-55BD-4E5F-A109-68AF40062780}" dt="2020-01-23T19:33:45.110" v="2" actId="478"/>
          <ac:picMkLst>
            <pc:docMk/>
            <pc:sldMk cId="1279771701" sldId="259"/>
            <ac:picMk id="3" creationId="{AF577FE3-0E98-4D85-AA2E-D7920E18EC59}"/>
          </ac:picMkLst>
        </pc:picChg>
        <pc:picChg chg="add mod">
          <ac:chgData name="Sarah Gothard" userId="0e53f415fda5f162" providerId="LiveId" clId="{BA6C94A2-55BD-4E5F-A109-68AF40062780}" dt="2020-01-23T19:52:31.368" v="137" actId="1076"/>
          <ac:picMkLst>
            <pc:docMk/>
            <pc:sldMk cId="1279771701" sldId="259"/>
            <ac:picMk id="4" creationId="{46243D57-0163-469C-AB65-1479DA16A541}"/>
          </ac:picMkLst>
        </pc:picChg>
      </pc:sldChg>
      <pc:sldChg chg="addSp delSp setBg">
        <pc:chgData name="Sarah Gothard" userId="0e53f415fda5f162" providerId="LiveId" clId="{BA6C94A2-55BD-4E5F-A109-68AF40062780}" dt="2020-01-23T19:51:41.254" v="132"/>
        <pc:sldMkLst>
          <pc:docMk/>
          <pc:sldMk cId="2241570778" sldId="260"/>
        </pc:sldMkLst>
        <pc:picChg chg="del">
          <ac:chgData name="Sarah Gothard" userId="0e53f415fda5f162" providerId="LiveId" clId="{BA6C94A2-55BD-4E5F-A109-68AF40062780}" dt="2020-01-23T19:33:46.399" v="3" actId="478"/>
          <ac:picMkLst>
            <pc:docMk/>
            <pc:sldMk cId="2241570778" sldId="260"/>
            <ac:picMk id="5" creationId="{00240BA8-1453-4656-B2D6-81D77D34ED19}"/>
          </ac:picMkLst>
        </pc:picChg>
        <pc:picChg chg="add del">
          <ac:chgData name="Sarah Gothard" userId="0e53f415fda5f162" providerId="LiveId" clId="{BA6C94A2-55BD-4E5F-A109-68AF40062780}" dt="2020-01-23T19:44:38.233" v="50"/>
          <ac:picMkLst>
            <pc:docMk/>
            <pc:sldMk cId="2241570778" sldId="260"/>
            <ac:picMk id="6" creationId="{C5404AC8-8758-4B33-92D4-8C57AAA2EF5D}"/>
          </ac:picMkLst>
        </pc:picChg>
        <pc:picChg chg="add">
          <ac:chgData name="Sarah Gothard" userId="0e53f415fda5f162" providerId="LiveId" clId="{BA6C94A2-55BD-4E5F-A109-68AF40062780}" dt="2020-01-23T19:51:41.254" v="132"/>
          <ac:picMkLst>
            <pc:docMk/>
            <pc:sldMk cId="2241570778" sldId="260"/>
            <ac:picMk id="7" creationId="{527BB42E-B149-4456-BBF2-C2CD767DEFF6}"/>
          </ac:picMkLst>
        </pc:picChg>
      </pc:sldChg>
      <pc:sldChg chg="addSp delSp modSp setBg">
        <pc:chgData name="Sarah Gothard" userId="0e53f415fda5f162" providerId="LiveId" clId="{BA6C94A2-55BD-4E5F-A109-68AF40062780}" dt="2020-01-23T19:50:07.323" v="113"/>
        <pc:sldMkLst>
          <pc:docMk/>
          <pc:sldMk cId="3462516764" sldId="261"/>
        </pc:sldMkLst>
        <pc:picChg chg="del">
          <ac:chgData name="Sarah Gothard" userId="0e53f415fda5f162" providerId="LiveId" clId="{BA6C94A2-55BD-4E5F-A109-68AF40062780}" dt="2020-01-23T19:39:26.119" v="13" actId="478"/>
          <ac:picMkLst>
            <pc:docMk/>
            <pc:sldMk cId="3462516764" sldId="261"/>
            <ac:picMk id="3" creationId="{09A75138-F859-45EA-87A5-26046AD2E4B2}"/>
          </ac:picMkLst>
        </pc:picChg>
        <pc:picChg chg="add del">
          <ac:chgData name="Sarah Gothard" userId="0e53f415fda5f162" providerId="LiveId" clId="{BA6C94A2-55BD-4E5F-A109-68AF40062780}" dt="2020-01-23T19:41:54.667" v="15" actId="478"/>
          <ac:picMkLst>
            <pc:docMk/>
            <pc:sldMk cId="3462516764" sldId="261"/>
            <ac:picMk id="4" creationId="{CC4CB62B-40E9-4571-A811-1A863B3BED4B}"/>
          </ac:picMkLst>
        </pc:picChg>
        <pc:picChg chg="add del">
          <ac:chgData name="Sarah Gothard" userId="0e53f415fda5f162" providerId="LiveId" clId="{BA6C94A2-55BD-4E5F-A109-68AF40062780}" dt="2020-01-23T19:44:58.004" v="58" actId="478"/>
          <ac:picMkLst>
            <pc:docMk/>
            <pc:sldMk cId="3462516764" sldId="261"/>
            <ac:picMk id="5" creationId="{861F70AB-B0D1-4472-8428-FE8B4D284D92}"/>
          </ac:picMkLst>
        </pc:picChg>
        <pc:picChg chg="add del mod">
          <ac:chgData name="Sarah Gothard" userId="0e53f415fda5f162" providerId="LiveId" clId="{BA6C94A2-55BD-4E5F-A109-68AF40062780}" dt="2020-01-23T19:44:41.209" v="55"/>
          <ac:picMkLst>
            <pc:docMk/>
            <pc:sldMk cId="3462516764" sldId="261"/>
            <ac:picMk id="6" creationId="{42070F74-94E8-4621-B70D-96C4CABC4BD6}"/>
          </ac:picMkLst>
        </pc:picChg>
        <pc:picChg chg="add mod">
          <ac:chgData name="Sarah Gothard" userId="0e53f415fda5f162" providerId="LiveId" clId="{BA6C94A2-55BD-4E5F-A109-68AF40062780}" dt="2020-01-23T19:46:21.697" v="61" actId="1076"/>
          <ac:picMkLst>
            <pc:docMk/>
            <pc:sldMk cId="3462516764" sldId="261"/>
            <ac:picMk id="7" creationId="{A5DA9C65-CB08-45D7-9AF7-A9CD8FBA3B3F}"/>
          </ac:picMkLst>
        </pc:picChg>
      </pc:sldChg>
      <pc:sldChg chg="addSp delSp modSp setBg">
        <pc:chgData name="Sarah Gothard" userId="0e53f415fda5f162" providerId="LiveId" clId="{BA6C94A2-55BD-4E5F-A109-68AF40062780}" dt="2020-01-23T19:57:37.106" v="162" actId="1076"/>
        <pc:sldMkLst>
          <pc:docMk/>
          <pc:sldMk cId="504672723" sldId="262"/>
        </pc:sldMkLst>
        <pc:picChg chg="add del">
          <ac:chgData name="Sarah Gothard" userId="0e53f415fda5f162" providerId="LiveId" clId="{BA6C94A2-55BD-4E5F-A109-68AF40062780}" dt="2020-01-23T19:46:23.825" v="62" actId="478"/>
          <ac:picMkLst>
            <pc:docMk/>
            <pc:sldMk cId="504672723" sldId="262"/>
            <ac:picMk id="3" creationId="{3F1A1F05-C695-434D-A34C-D989A91E8C1E}"/>
          </ac:picMkLst>
        </pc:picChg>
        <pc:picChg chg="add del">
          <ac:chgData name="Sarah Gothard" userId="0e53f415fda5f162" providerId="LiveId" clId="{BA6C94A2-55BD-4E5F-A109-68AF40062780}" dt="2020-01-23T19:56:36.706" v="152" actId="478"/>
          <ac:picMkLst>
            <pc:docMk/>
            <pc:sldMk cId="504672723" sldId="262"/>
            <ac:picMk id="4" creationId="{F8C4B2CB-8567-4E83-B73F-A33912F37989}"/>
          </ac:picMkLst>
        </pc:picChg>
        <pc:picChg chg="add del mod">
          <ac:chgData name="Sarah Gothard" userId="0e53f415fda5f162" providerId="LiveId" clId="{BA6C94A2-55BD-4E5F-A109-68AF40062780}" dt="2020-01-23T19:57:22.623" v="157" actId="478"/>
          <ac:picMkLst>
            <pc:docMk/>
            <pc:sldMk cId="504672723" sldId="262"/>
            <ac:picMk id="5" creationId="{F6C4D096-D87E-4C0B-A14D-2F98A078642F}"/>
          </ac:picMkLst>
        </pc:picChg>
        <pc:picChg chg="add mod">
          <ac:chgData name="Sarah Gothard" userId="0e53f415fda5f162" providerId="LiveId" clId="{BA6C94A2-55BD-4E5F-A109-68AF40062780}" dt="2020-01-23T19:57:37.106" v="162" actId="1076"/>
          <ac:picMkLst>
            <pc:docMk/>
            <pc:sldMk cId="504672723" sldId="262"/>
            <ac:picMk id="6" creationId="{E41B62F5-B64F-4E27-9194-8940800B9B4F}"/>
          </ac:picMkLst>
        </pc:picChg>
      </pc:sldChg>
      <pc:sldChg chg="addSp delSp modSp add del setBg">
        <pc:chgData name="Sarah Gothard" userId="0e53f415fda5f162" providerId="LiveId" clId="{BA6C94A2-55BD-4E5F-A109-68AF40062780}" dt="2020-01-23T19:53:36.893" v="142" actId="1076"/>
        <pc:sldMkLst>
          <pc:docMk/>
          <pc:sldMk cId="1929981615" sldId="263"/>
        </pc:sldMkLst>
        <pc:picChg chg="add mod">
          <ac:chgData name="Sarah Gothard" userId="0e53f415fda5f162" providerId="LiveId" clId="{BA6C94A2-55BD-4E5F-A109-68AF40062780}" dt="2020-01-23T19:53:36.893" v="142" actId="1076"/>
          <ac:picMkLst>
            <pc:docMk/>
            <pc:sldMk cId="1929981615" sldId="263"/>
            <ac:picMk id="3" creationId="{63F284B8-F5E4-4920-95CE-E598D76DA469}"/>
          </ac:picMkLst>
        </pc:picChg>
        <pc:picChg chg="add del">
          <ac:chgData name="Sarah Gothard" userId="0e53f415fda5f162" providerId="LiveId" clId="{BA6C94A2-55BD-4E5F-A109-68AF40062780}" dt="2020-01-23T19:46:25.433" v="63" actId="478"/>
          <ac:picMkLst>
            <pc:docMk/>
            <pc:sldMk cId="1929981615" sldId="263"/>
            <ac:picMk id="5" creationId="{00240BA8-1453-4656-B2D6-81D77D34ED19}"/>
          </ac:picMkLst>
        </pc:picChg>
        <pc:picChg chg="add del">
          <ac:chgData name="Sarah Gothard" userId="0e53f415fda5f162" providerId="LiveId" clId="{BA6C94A2-55BD-4E5F-A109-68AF40062780}" dt="2020-01-23T19:44:37.048" v="46"/>
          <ac:picMkLst>
            <pc:docMk/>
            <pc:sldMk cId="1929981615" sldId="263"/>
            <ac:picMk id="6" creationId="{00242606-E5D5-46C3-B60A-3FE9D4078A48}"/>
          </ac:picMkLst>
        </pc:picChg>
      </pc:sldChg>
      <pc:sldChg chg="addSp delSp setBg">
        <pc:chgData name="Sarah Gothard" userId="0e53f415fda5f162" providerId="LiveId" clId="{BA6C94A2-55BD-4E5F-A109-68AF40062780}" dt="2020-01-23T19:51:35.498" v="131"/>
        <pc:sldMkLst>
          <pc:docMk/>
          <pc:sldMk cId="4119577165" sldId="264"/>
        </pc:sldMkLst>
        <pc:picChg chg="add del">
          <ac:chgData name="Sarah Gothard" userId="0e53f415fda5f162" providerId="LiveId" clId="{BA6C94A2-55BD-4E5F-A109-68AF40062780}" dt="2020-01-23T19:46:27.394" v="64" actId="478"/>
          <ac:picMkLst>
            <pc:docMk/>
            <pc:sldMk cId="4119577165" sldId="264"/>
            <ac:picMk id="3" creationId="{587F71D8-D70B-4E77-BC69-88DC5BE7D2C4}"/>
          </ac:picMkLst>
        </pc:picChg>
        <pc:picChg chg="add">
          <ac:chgData name="Sarah Gothard" userId="0e53f415fda5f162" providerId="LiveId" clId="{BA6C94A2-55BD-4E5F-A109-68AF40062780}" dt="2020-01-23T19:51:35.498" v="131"/>
          <ac:picMkLst>
            <pc:docMk/>
            <pc:sldMk cId="4119577165" sldId="264"/>
            <ac:picMk id="6" creationId="{1A0272E8-E39E-4397-A83C-EEE5E15753DF}"/>
          </ac:picMkLst>
        </pc:picChg>
      </pc:sldChg>
      <pc:sldChg chg="addSp delSp setBg">
        <pc:chgData name="Sarah Gothard" userId="0e53f415fda5f162" providerId="LiveId" clId="{BA6C94A2-55BD-4E5F-A109-68AF40062780}" dt="2020-01-23T19:50:07.323" v="113"/>
        <pc:sldMkLst>
          <pc:docMk/>
          <pc:sldMk cId="2652925652" sldId="265"/>
        </pc:sldMkLst>
        <pc:picChg chg="add del">
          <ac:chgData name="Sarah Gothard" userId="0e53f415fda5f162" providerId="LiveId" clId="{BA6C94A2-55BD-4E5F-A109-68AF40062780}" dt="2020-01-23T19:46:35.074" v="65" actId="478"/>
          <ac:picMkLst>
            <pc:docMk/>
            <pc:sldMk cId="2652925652" sldId="265"/>
            <ac:picMk id="3" creationId="{941E5161-FA46-4774-B094-793E55687554}"/>
          </ac:picMkLst>
        </pc:picChg>
        <pc:picChg chg="add del">
          <ac:chgData name="Sarah Gothard" userId="0e53f415fda5f162" providerId="LiveId" clId="{BA6C94A2-55BD-4E5F-A109-68AF40062780}" dt="2020-01-23T19:46:37.290" v="67"/>
          <ac:picMkLst>
            <pc:docMk/>
            <pc:sldMk cId="2652925652" sldId="265"/>
            <ac:picMk id="4" creationId="{D6076153-1A16-4909-8639-A57382672682}"/>
          </ac:picMkLst>
        </pc:picChg>
        <pc:picChg chg="add">
          <ac:chgData name="Sarah Gothard" userId="0e53f415fda5f162" providerId="LiveId" clId="{BA6C94A2-55BD-4E5F-A109-68AF40062780}" dt="2020-01-23T19:46:41.128" v="68"/>
          <ac:picMkLst>
            <pc:docMk/>
            <pc:sldMk cId="2652925652" sldId="265"/>
            <ac:picMk id="7" creationId="{88A9183E-7A6D-4D5D-AAD3-F7E38B91C22E}"/>
          </ac:picMkLst>
        </pc:picChg>
      </pc:sldChg>
      <pc:sldChg chg="addSp delSp modSp setBg">
        <pc:chgData name="Sarah Gothard" userId="0e53f415fda5f162" providerId="LiveId" clId="{BA6C94A2-55BD-4E5F-A109-68AF40062780}" dt="2020-01-23T19:58:46.262" v="167" actId="1076"/>
        <pc:sldMkLst>
          <pc:docMk/>
          <pc:sldMk cId="2299561434" sldId="266"/>
        </pc:sldMkLst>
        <pc:picChg chg="add mod">
          <ac:chgData name="Sarah Gothard" userId="0e53f415fda5f162" providerId="LiveId" clId="{BA6C94A2-55BD-4E5F-A109-68AF40062780}" dt="2020-01-23T19:58:46.262" v="167" actId="1076"/>
          <ac:picMkLst>
            <pc:docMk/>
            <pc:sldMk cId="2299561434" sldId="266"/>
            <ac:picMk id="3" creationId="{9D6D74D4-31A5-4412-94D6-9E5945D1F189}"/>
          </ac:picMkLst>
        </pc:picChg>
        <pc:picChg chg="add del">
          <ac:chgData name="Sarah Gothard" userId="0e53f415fda5f162" providerId="LiveId" clId="{BA6C94A2-55BD-4E5F-A109-68AF40062780}" dt="2020-01-23T19:46:47.601" v="69" actId="478"/>
          <ac:picMkLst>
            <pc:docMk/>
            <pc:sldMk cId="2299561434" sldId="266"/>
            <ac:picMk id="5" creationId="{00240BA8-1453-4656-B2D6-81D77D34ED19}"/>
          </ac:picMkLst>
        </pc:picChg>
        <pc:picChg chg="add del">
          <ac:chgData name="Sarah Gothard" userId="0e53f415fda5f162" providerId="LiveId" clId="{BA6C94A2-55BD-4E5F-A109-68AF40062780}" dt="2020-01-23T19:44:35.628" v="42"/>
          <ac:picMkLst>
            <pc:docMk/>
            <pc:sldMk cId="2299561434" sldId="266"/>
            <ac:picMk id="6" creationId="{F2FC5B97-3F5B-4085-8E5B-1CCF27B9F1ED}"/>
          </ac:picMkLst>
        </pc:picChg>
      </pc:sldChg>
      <pc:sldChg chg="addSp delSp modSp setBg">
        <pc:chgData name="Sarah Gothard" userId="0e53f415fda5f162" providerId="LiveId" clId="{BA6C94A2-55BD-4E5F-A109-68AF40062780}" dt="2020-01-23T19:54:14.760" v="147" actId="1076"/>
        <pc:sldMkLst>
          <pc:docMk/>
          <pc:sldMk cId="136580624" sldId="267"/>
        </pc:sldMkLst>
        <pc:picChg chg="add del">
          <ac:chgData name="Sarah Gothard" userId="0e53f415fda5f162" providerId="LiveId" clId="{BA6C94A2-55BD-4E5F-A109-68AF40062780}" dt="2020-01-23T19:46:49.127" v="70" actId="478"/>
          <ac:picMkLst>
            <pc:docMk/>
            <pc:sldMk cId="136580624" sldId="267"/>
            <ac:picMk id="3" creationId="{E44B3907-F81F-4013-8064-4E2144BAD0A3}"/>
          </ac:picMkLst>
        </pc:picChg>
        <pc:picChg chg="add mod">
          <ac:chgData name="Sarah Gothard" userId="0e53f415fda5f162" providerId="LiveId" clId="{BA6C94A2-55BD-4E5F-A109-68AF40062780}" dt="2020-01-23T19:54:14.760" v="147" actId="1076"/>
          <ac:picMkLst>
            <pc:docMk/>
            <pc:sldMk cId="136580624" sldId="267"/>
            <ac:picMk id="4" creationId="{57D77EF5-834B-46FB-9768-2E35E3F19EDD}"/>
          </ac:picMkLst>
        </pc:picChg>
      </pc:sldChg>
      <pc:sldChg chg="addSp delSp setBg">
        <pc:chgData name="Sarah Gothard" userId="0e53f415fda5f162" providerId="LiveId" clId="{BA6C94A2-55BD-4E5F-A109-68AF40062780}" dt="2020-01-23T19:51:23.619" v="130"/>
        <pc:sldMkLst>
          <pc:docMk/>
          <pc:sldMk cId="2411678029" sldId="268"/>
        </pc:sldMkLst>
        <pc:picChg chg="add del">
          <ac:chgData name="Sarah Gothard" userId="0e53f415fda5f162" providerId="LiveId" clId="{BA6C94A2-55BD-4E5F-A109-68AF40062780}" dt="2020-01-23T19:46:51.353" v="71" actId="478"/>
          <ac:picMkLst>
            <pc:docMk/>
            <pc:sldMk cId="2411678029" sldId="268"/>
            <ac:picMk id="3" creationId="{1088FACF-9C26-4BA3-96E1-F0C7F9363B8B}"/>
          </ac:picMkLst>
        </pc:picChg>
        <pc:picChg chg="add">
          <ac:chgData name="Sarah Gothard" userId="0e53f415fda5f162" providerId="LiveId" clId="{BA6C94A2-55BD-4E5F-A109-68AF40062780}" dt="2020-01-23T19:51:23.619" v="130"/>
          <ac:picMkLst>
            <pc:docMk/>
            <pc:sldMk cId="2411678029" sldId="268"/>
            <ac:picMk id="6" creationId="{A9948D52-20DD-4D3C-869E-31C751E74436}"/>
          </ac:picMkLst>
        </pc:picChg>
      </pc:sldChg>
      <pc:sldChg chg="addSp delSp setBg">
        <pc:chgData name="Sarah Gothard" userId="0e53f415fda5f162" providerId="LiveId" clId="{BA6C94A2-55BD-4E5F-A109-68AF40062780}" dt="2020-01-23T19:50:07.323" v="113"/>
        <pc:sldMkLst>
          <pc:docMk/>
          <pc:sldMk cId="3323034060" sldId="269"/>
        </pc:sldMkLst>
        <pc:picChg chg="add del">
          <ac:chgData name="Sarah Gothard" userId="0e53f415fda5f162" providerId="LiveId" clId="{BA6C94A2-55BD-4E5F-A109-68AF40062780}" dt="2020-01-23T19:46:53.639" v="72" actId="478"/>
          <ac:picMkLst>
            <pc:docMk/>
            <pc:sldMk cId="3323034060" sldId="269"/>
            <ac:picMk id="5" creationId="{00240BA8-1453-4656-B2D6-81D77D34ED19}"/>
          </ac:picMkLst>
        </pc:picChg>
        <pc:picChg chg="add del">
          <ac:chgData name="Sarah Gothard" userId="0e53f415fda5f162" providerId="LiveId" clId="{BA6C94A2-55BD-4E5F-A109-68AF40062780}" dt="2020-01-23T19:44:34.349" v="38"/>
          <ac:picMkLst>
            <pc:docMk/>
            <pc:sldMk cId="3323034060" sldId="269"/>
            <ac:picMk id="6" creationId="{B6AF7C6A-26F2-4166-AB6D-A17376AC43F9}"/>
          </ac:picMkLst>
        </pc:picChg>
        <pc:picChg chg="add">
          <ac:chgData name="Sarah Gothard" userId="0e53f415fda5f162" providerId="LiveId" clId="{BA6C94A2-55BD-4E5F-A109-68AF40062780}" dt="2020-01-23T19:46:54.761" v="73"/>
          <ac:picMkLst>
            <pc:docMk/>
            <pc:sldMk cId="3323034060" sldId="269"/>
            <ac:picMk id="7" creationId="{B5F80568-38AF-4423-938D-F2A69D463B07}"/>
          </ac:picMkLst>
        </pc:picChg>
      </pc:sldChg>
      <pc:sldChg chg="addSp delSp modSp add del setBg delDesignElem">
        <pc:chgData name="Sarah Gothard" userId="0e53f415fda5f162" providerId="LiveId" clId="{BA6C94A2-55BD-4E5F-A109-68AF40062780}" dt="2020-01-23T19:50:32.278" v="123" actId="2696"/>
        <pc:sldMkLst>
          <pc:docMk/>
          <pc:sldMk cId="1219630057" sldId="270"/>
        </pc:sldMkLst>
        <pc:spChg chg="add mod">
          <ac:chgData name="Sarah Gothard" userId="0e53f415fda5f162" providerId="LiveId" clId="{BA6C94A2-55BD-4E5F-A109-68AF40062780}" dt="2020-01-23T19:49:54.870" v="111" actId="14100"/>
          <ac:spMkLst>
            <pc:docMk/>
            <pc:sldMk cId="1219630057" sldId="270"/>
            <ac:spMk id="3" creationId="{2199D267-5E4F-4B45-BA20-C0B9B4944E99}"/>
          </ac:spMkLst>
        </pc:spChg>
        <pc:spChg chg="del">
          <ac:chgData name="Sarah Gothard" userId="0e53f415fda5f162" providerId="LiveId" clId="{BA6C94A2-55BD-4E5F-A109-68AF40062780}" dt="2020-01-23T19:47:09.413" v="78"/>
          <ac:spMkLst>
            <pc:docMk/>
            <pc:sldMk cId="1219630057" sldId="270"/>
            <ac:spMk id="10" creationId="{01D0AF59-99C3-4251-AB9A-C966C6AD4400}"/>
          </ac:spMkLst>
        </pc:spChg>
        <pc:spChg chg="del">
          <ac:chgData name="Sarah Gothard" userId="0e53f415fda5f162" providerId="LiveId" clId="{BA6C94A2-55BD-4E5F-A109-68AF40062780}" dt="2020-01-23T19:47:09.413" v="78"/>
          <ac:spMkLst>
            <pc:docMk/>
            <pc:sldMk cId="1219630057" sldId="270"/>
            <ac:spMk id="12" creationId="{1855405F-37A2-4869-9154-F8BE3BECE6C3}"/>
          </ac:spMkLst>
        </pc:spChg>
      </pc:sldChg>
      <pc:sldChg chg="delSp add del setBg delDesignElem">
        <pc:chgData name="Sarah Gothard" userId="0e53f415fda5f162" providerId="LiveId" clId="{BA6C94A2-55BD-4E5F-A109-68AF40062780}" dt="2020-01-23T19:50:21.555" v="119" actId="2696"/>
        <pc:sldMkLst>
          <pc:docMk/>
          <pc:sldMk cId="419684945" sldId="271"/>
        </pc:sldMkLst>
        <pc:spChg chg="del">
          <ac:chgData name="Sarah Gothard" userId="0e53f415fda5f162" providerId="LiveId" clId="{BA6C94A2-55BD-4E5F-A109-68AF40062780}" dt="2020-01-23T19:47:09.413" v="78"/>
          <ac:spMkLst>
            <pc:docMk/>
            <pc:sldMk cId="419684945" sldId="271"/>
            <ac:spMk id="8" creationId="{01D0AF59-99C3-4251-AB9A-C966C6AD4400}"/>
          </ac:spMkLst>
        </pc:spChg>
        <pc:spChg chg="del">
          <ac:chgData name="Sarah Gothard" userId="0e53f415fda5f162" providerId="LiveId" clId="{BA6C94A2-55BD-4E5F-A109-68AF40062780}" dt="2020-01-23T19:47:09.413" v="78"/>
          <ac:spMkLst>
            <pc:docMk/>
            <pc:sldMk cId="419684945" sldId="271"/>
            <ac:spMk id="10" creationId="{1855405F-37A2-4869-9154-F8BE3BECE6C3}"/>
          </ac:spMkLst>
        </pc:spChg>
      </pc:sldChg>
      <pc:sldChg chg="delSp add del setBg delDesignElem">
        <pc:chgData name="Sarah Gothard" userId="0e53f415fda5f162" providerId="LiveId" clId="{BA6C94A2-55BD-4E5F-A109-68AF40062780}" dt="2020-01-23T19:50:23.395" v="120" actId="2696"/>
        <pc:sldMkLst>
          <pc:docMk/>
          <pc:sldMk cId="239992814" sldId="272"/>
        </pc:sldMkLst>
        <pc:spChg chg="del">
          <ac:chgData name="Sarah Gothard" userId="0e53f415fda5f162" providerId="LiveId" clId="{BA6C94A2-55BD-4E5F-A109-68AF40062780}" dt="2020-01-23T19:47:09.413" v="78"/>
          <ac:spMkLst>
            <pc:docMk/>
            <pc:sldMk cId="239992814" sldId="272"/>
            <ac:spMk id="8" creationId="{01D0AF59-99C3-4251-AB9A-C966C6AD4400}"/>
          </ac:spMkLst>
        </pc:spChg>
        <pc:spChg chg="del">
          <ac:chgData name="Sarah Gothard" userId="0e53f415fda5f162" providerId="LiveId" clId="{BA6C94A2-55BD-4E5F-A109-68AF40062780}" dt="2020-01-23T19:47:09.413" v="78"/>
          <ac:spMkLst>
            <pc:docMk/>
            <pc:sldMk cId="239992814" sldId="272"/>
            <ac:spMk id="10" creationId="{1855405F-37A2-4869-9154-F8BE3BECE6C3}"/>
          </ac:spMkLst>
        </pc:spChg>
      </pc:sldChg>
      <pc:sldChg chg="delSp add del setBg delDesignElem">
        <pc:chgData name="Sarah Gothard" userId="0e53f415fda5f162" providerId="LiveId" clId="{BA6C94A2-55BD-4E5F-A109-68AF40062780}" dt="2020-01-23T19:50:25.470" v="121" actId="2696"/>
        <pc:sldMkLst>
          <pc:docMk/>
          <pc:sldMk cId="963632036" sldId="273"/>
        </pc:sldMkLst>
        <pc:spChg chg="del">
          <ac:chgData name="Sarah Gothard" userId="0e53f415fda5f162" providerId="LiveId" clId="{BA6C94A2-55BD-4E5F-A109-68AF40062780}" dt="2020-01-23T19:47:09.413" v="78"/>
          <ac:spMkLst>
            <pc:docMk/>
            <pc:sldMk cId="963632036" sldId="273"/>
            <ac:spMk id="10" creationId="{01D0AF59-99C3-4251-AB9A-C966C6AD4400}"/>
          </ac:spMkLst>
        </pc:spChg>
        <pc:spChg chg="del">
          <ac:chgData name="Sarah Gothard" userId="0e53f415fda5f162" providerId="LiveId" clId="{BA6C94A2-55BD-4E5F-A109-68AF40062780}" dt="2020-01-23T19:47:09.413" v="78"/>
          <ac:spMkLst>
            <pc:docMk/>
            <pc:sldMk cId="963632036" sldId="273"/>
            <ac:spMk id="12" creationId="{1855405F-37A2-4869-9154-F8BE3BECE6C3}"/>
          </ac:spMkLst>
        </pc:spChg>
      </pc:sldChg>
      <pc:sldChg chg="addSp modSp add del setBg">
        <pc:chgData name="Sarah Gothard" userId="0e53f415fda5f162" providerId="LiveId" clId="{BA6C94A2-55BD-4E5F-A109-68AF40062780}" dt="2020-01-23T19:59:39.178" v="170" actId="1076"/>
        <pc:sldMkLst>
          <pc:docMk/>
          <pc:sldMk cId="2096400551" sldId="274"/>
        </pc:sldMkLst>
        <pc:picChg chg="add mod">
          <ac:chgData name="Sarah Gothard" userId="0e53f415fda5f162" providerId="LiveId" clId="{BA6C94A2-55BD-4E5F-A109-68AF40062780}" dt="2020-01-23T19:59:39.178" v="170" actId="1076"/>
          <ac:picMkLst>
            <pc:docMk/>
            <pc:sldMk cId="2096400551" sldId="274"/>
            <ac:picMk id="4" creationId="{17D80BBD-C1E9-4861-A67C-D3D1B11A9243}"/>
          </ac:picMkLst>
        </pc:picChg>
      </pc:sldChg>
      <pc:sldChg chg="addSp modSp add">
        <pc:chgData name="Sarah Gothard" userId="0e53f415fda5f162" providerId="LiveId" clId="{BA6C94A2-55BD-4E5F-A109-68AF40062780}" dt="2020-01-23T19:54:48.995" v="150" actId="1076"/>
        <pc:sldMkLst>
          <pc:docMk/>
          <pc:sldMk cId="4268985923" sldId="275"/>
        </pc:sldMkLst>
        <pc:picChg chg="add mod">
          <ac:chgData name="Sarah Gothard" userId="0e53f415fda5f162" providerId="LiveId" clId="{BA6C94A2-55BD-4E5F-A109-68AF40062780}" dt="2020-01-23T19:54:48.995" v="150" actId="1076"/>
          <ac:picMkLst>
            <pc:docMk/>
            <pc:sldMk cId="4268985923" sldId="275"/>
            <ac:picMk id="4" creationId="{5A685581-10D2-4C33-9F37-7ED49B7E3F01}"/>
          </ac:picMkLst>
        </pc:picChg>
      </pc:sldChg>
      <pc:sldChg chg="addSp modSp add">
        <pc:chgData name="Sarah Gothard" userId="0e53f415fda5f162" providerId="LiveId" clId="{BA6C94A2-55BD-4E5F-A109-68AF40062780}" dt="2020-01-23T19:51:19.324" v="129" actId="1076"/>
        <pc:sldMkLst>
          <pc:docMk/>
          <pc:sldMk cId="1282420655" sldId="276"/>
        </pc:sldMkLst>
        <pc:picChg chg="add mod">
          <ac:chgData name="Sarah Gothard" userId="0e53f415fda5f162" providerId="LiveId" clId="{BA6C94A2-55BD-4E5F-A109-68AF40062780}" dt="2020-01-23T19:51:19.324" v="129" actId="1076"/>
          <ac:picMkLst>
            <pc:docMk/>
            <pc:sldMk cId="1282420655" sldId="276"/>
            <ac:picMk id="4" creationId="{883EF8E2-AEF3-4BE1-904D-71077A89727A}"/>
          </ac:picMkLst>
        </pc:picChg>
      </pc:sldChg>
      <pc:sldChg chg="add">
        <pc:chgData name="Sarah Gothard" userId="0e53f415fda5f162" providerId="LiveId" clId="{BA6C94A2-55BD-4E5F-A109-68AF40062780}" dt="2020-01-23T19:50:29.069" v="122"/>
        <pc:sldMkLst>
          <pc:docMk/>
          <pc:sldMk cId="235822031" sldId="277"/>
        </pc:sldMkLst>
      </pc:sldChg>
      <pc:sldMasterChg chg="setBg modSldLayout">
        <pc:chgData name="Sarah Gothard" userId="0e53f415fda5f162" providerId="LiveId" clId="{BA6C94A2-55BD-4E5F-A109-68AF40062780}" dt="2020-01-23T19:50:07.323" v="113"/>
        <pc:sldMasterMkLst>
          <pc:docMk/>
          <pc:sldMasterMk cId="1106526289" sldId="2147483812"/>
        </pc:sldMasterMkLst>
        <pc:sldLayoutChg chg="setBg">
          <pc:chgData name="Sarah Gothard" userId="0e53f415fda5f162" providerId="LiveId" clId="{BA6C94A2-55BD-4E5F-A109-68AF40062780}" dt="2020-01-23T19:50:07.323" v="113"/>
          <pc:sldLayoutMkLst>
            <pc:docMk/>
            <pc:sldMasterMk cId="1106526289" sldId="2147483812"/>
            <pc:sldLayoutMk cId="1435950160" sldId="2147483723"/>
          </pc:sldLayoutMkLst>
        </pc:sldLayoutChg>
        <pc:sldLayoutChg chg="setBg">
          <pc:chgData name="Sarah Gothard" userId="0e53f415fda5f162" providerId="LiveId" clId="{BA6C94A2-55BD-4E5F-A109-68AF40062780}" dt="2020-01-23T19:50:07.323" v="113"/>
          <pc:sldLayoutMkLst>
            <pc:docMk/>
            <pc:sldMasterMk cId="1106526289" sldId="2147483812"/>
            <pc:sldLayoutMk cId="2517171265" sldId="2147483726"/>
          </pc:sldLayoutMkLst>
        </pc:sldLayoutChg>
        <pc:sldLayoutChg chg="setBg">
          <pc:chgData name="Sarah Gothard" userId="0e53f415fda5f162" providerId="LiveId" clId="{BA6C94A2-55BD-4E5F-A109-68AF40062780}" dt="2020-01-23T19:50:07.323" v="113"/>
          <pc:sldLayoutMkLst>
            <pc:docMk/>
            <pc:sldMasterMk cId="1106526289" sldId="2147483812"/>
            <pc:sldLayoutMk cId="1384551451" sldId="2147483810"/>
          </pc:sldLayoutMkLst>
        </pc:sldLayoutChg>
        <pc:sldLayoutChg chg="setBg">
          <pc:chgData name="Sarah Gothard" userId="0e53f415fda5f162" providerId="LiveId" clId="{BA6C94A2-55BD-4E5F-A109-68AF40062780}" dt="2020-01-23T19:50:07.323" v="113"/>
          <pc:sldLayoutMkLst>
            <pc:docMk/>
            <pc:sldMasterMk cId="1106526289" sldId="2147483812"/>
            <pc:sldLayoutMk cId="527275574" sldId="2147483811"/>
          </pc:sldLayoutMkLst>
        </pc:sldLayoutChg>
        <pc:sldLayoutChg chg="setBg">
          <pc:chgData name="Sarah Gothard" userId="0e53f415fda5f162" providerId="LiveId" clId="{BA6C94A2-55BD-4E5F-A109-68AF40062780}" dt="2020-01-23T19:50:07.323" v="113"/>
          <pc:sldLayoutMkLst>
            <pc:docMk/>
            <pc:sldMasterMk cId="1106526289" sldId="2147483812"/>
            <pc:sldLayoutMk cId="3959431523" sldId="2147483813"/>
          </pc:sldLayoutMkLst>
        </pc:sldLayoutChg>
        <pc:sldLayoutChg chg="setBg">
          <pc:chgData name="Sarah Gothard" userId="0e53f415fda5f162" providerId="LiveId" clId="{BA6C94A2-55BD-4E5F-A109-68AF40062780}" dt="2020-01-23T19:50:07.323" v="113"/>
          <pc:sldLayoutMkLst>
            <pc:docMk/>
            <pc:sldMasterMk cId="1106526289" sldId="2147483812"/>
            <pc:sldLayoutMk cId="1535445384" sldId="2147483814"/>
          </pc:sldLayoutMkLst>
        </pc:sldLayoutChg>
        <pc:sldLayoutChg chg="setBg">
          <pc:chgData name="Sarah Gothard" userId="0e53f415fda5f162" providerId="LiveId" clId="{BA6C94A2-55BD-4E5F-A109-68AF40062780}" dt="2020-01-23T19:50:07.323" v="113"/>
          <pc:sldLayoutMkLst>
            <pc:docMk/>
            <pc:sldMasterMk cId="1106526289" sldId="2147483812"/>
            <pc:sldLayoutMk cId="2545375011" sldId="2147483815"/>
          </pc:sldLayoutMkLst>
        </pc:sldLayoutChg>
        <pc:sldLayoutChg chg="setBg">
          <pc:chgData name="Sarah Gothard" userId="0e53f415fda5f162" providerId="LiveId" clId="{BA6C94A2-55BD-4E5F-A109-68AF40062780}" dt="2020-01-23T19:50:07.323" v="113"/>
          <pc:sldLayoutMkLst>
            <pc:docMk/>
            <pc:sldMasterMk cId="1106526289" sldId="2147483812"/>
            <pc:sldLayoutMk cId="162721594" sldId="2147483816"/>
          </pc:sldLayoutMkLst>
        </pc:sldLayoutChg>
        <pc:sldLayoutChg chg="setBg">
          <pc:chgData name="Sarah Gothard" userId="0e53f415fda5f162" providerId="LiveId" clId="{BA6C94A2-55BD-4E5F-A109-68AF40062780}" dt="2020-01-23T19:50:07.323" v="113"/>
          <pc:sldLayoutMkLst>
            <pc:docMk/>
            <pc:sldMasterMk cId="1106526289" sldId="2147483812"/>
            <pc:sldLayoutMk cId="322313777" sldId="2147483817"/>
          </pc:sldLayoutMkLst>
        </pc:sldLayoutChg>
        <pc:sldLayoutChg chg="setBg">
          <pc:chgData name="Sarah Gothard" userId="0e53f415fda5f162" providerId="LiveId" clId="{BA6C94A2-55BD-4E5F-A109-68AF40062780}" dt="2020-01-23T19:50:07.323" v="113"/>
          <pc:sldLayoutMkLst>
            <pc:docMk/>
            <pc:sldMasterMk cId="1106526289" sldId="2147483812"/>
            <pc:sldLayoutMk cId="1018428081" sldId="2147483818"/>
          </pc:sldLayoutMkLst>
        </pc:sldLayoutChg>
        <pc:sldLayoutChg chg="setBg">
          <pc:chgData name="Sarah Gothard" userId="0e53f415fda5f162" providerId="LiveId" clId="{BA6C94A2-55BD-4E5F-A109-68AF40062780}" dt="2020-01-23T19:50:07.323" v="113"/>
          <pc:sldLayoutMkLst>
            <pc:docMk/>
            <pc:sldMasterMk cId="1106526289" sldId="2147483812"/>
            <pc:sldLayoutMk cId="3774913254" sldId="2147483819"/>
          </pc:sldLayoutMkLst>
        </pc:sldLayoutChg>
        <pc:sldLayoutChg chg="setBg">
          <pc:chgData name="Sarah Gothard" userId="0e53f415fda5f162" providerId="LiveId" clId="{BA6C94A2-55BD-4E5F-A109-68AF40062780}" dt="2020-01-23T19:50:07.323" v="113"/>
          <pc:sldLayoutMkLst>
            <pc:docMk/>
            <pc:sldMasterMk cId="1106526289" sldId="2147483812"/>
            <pc:sldLayoutMk cId="3655414371" sldId="2147483820"/>
          </pc:sldLayoutMkLst>
        </pc:sldLayoutChg>
        <pc:sldLayoutChg chg="setBg">
          <pc:chgData name="Sarah Gothard" userId="0e53f415fda5f162" providerId="LiveId" clId="{BA6C94A2-55BD-4E5F-A109-68AF40062780}" dt="2020-01-23T19:50:07.323" v="113"/>
          <pc:sldLayoutMkLst>
            <pc:docMk/>
            <pc:sldMasterMk cId="1106526289" sldId="2147483812"/>
            <pc:sldLayoutMk cId="2448330128" sldId="2147483821"/>
          </pc:sldLayoutMkLst>
        </pc:sldLayoutChg>
        <pc:sldLayoutChg chg="setBg">
          <pc:chgData name="Sarah Gothard" userId="0e53f415fda5f162" providerId="LiveId" clId="{BA6C94A2-55BD-4E5F-A109-68AF40062780}" dt="2020-01-23T19:50:07.323" v="113"/>
          <pc:sldLayoutMkLst>
            <pc:docMk/>
            <pc:sldMasterMk cId="1106526289" sldId="2147483812"/>
            <pc:sldLayoutMk cId="2056935128" sldId="2147483822"/>
          </pc:sldLayoutMkLst>
        </pc:sldLayoutChg>
        <pc:sldLayoutChg chg="setBg">
          <pc:chgData name="Sarah Gothard" userId="0e53f415fda5f162" providerId="LiveId" clId="{BA6C94A2-55BD-4E5F-A109-68AF40062780}" dt="2020-01-23T19:50:07.323" v="113"/>
          <pc:sldLayoutMkLst>
            <pc:docMk/>
            <pc:sldMasterMk cId="1106526289" sldId="2147483812"/>
            <pc:sldLayoutMk cId="93963185" sldId="2147483823"/>
          </pc:sldLayoutMkLst>
        </pc:sldLayoutChg>
        <pc:sldLayoutChg chg="setBg">
          <pc:chgData name="Sarah Gothard" userId="0e53f415fda5f162" providerId="LiveId" clId="{BA6C94A2-55BD-4E5F-A109-68AF40062780}" dt="2020-01-23T19:50:07.323" v="113"/>
          <pc:sldLayoutMkLst>
            <pc:docMk/>
            <pc:sldMasterMk cId="1106526289" sldId="2147483812"/>
            <pc:sldLayoutMk cId="365765039" sldId="2147483824"/>
          </pc:sldLayoutMkLst>
        </pc:sldLayoutChg>
        <pc:sldLayoutChg chg="setBg">
          <pc:chgData name="Sarah Gothard" userId="0e53f415fda5f162" providerId="LiveId" clId="{BA6C94A2-55BD-4E5F-A109-68AF40062780}" dt="2020-01-23T19:50:07.323" v="113"/>
          <pc:sldLayoutMkLst>
            <pc:docMk/>
            <pc:sldMasterMk cId="1106526289" sldId="2147483812"/>
            <pc:sldLayoutMk cId="643939493" sldId="2147483825"/>
          </pc:sldLayoutMkLst>
        </pc:sldLayoutChg>
        <pc:sldLayoutChg chg="setBg">
          <pc:chgData name="Sarah Gothard" userId="0e53f415fda5f162" providerId="LiveId" clId="{BA6C94A2-55BD-4E5F-A109-68AF40062780}" dt="2020-01-23T19:50:07.323" v="113"/>
          <pc:sldLayoutMkLst>
            <pc:docMk/>
            <pc:sldMasterMk cId="1106526289" sldId="2147483812"/>
            <pc:sldLayoutMk cId="1251416867" sldId="2147483826"/>
          </pc:sldLayoutMkLst>
        </pc:sldLayoutChg>
        <pc:sldLayoutChg chg="setBg">
          <pc:chgData name="Sarah Gothard" userId="0e53f415fda5f162" providerId="LiveId" clId="{BA6C94A2-55BD-4E5F-A109-68AF40062780}" dt="2020-01-23T19:50:07.323" v="113"/>
          <pc:sldLayoutMkLst>
            <pc:docMk/>
            <pc:sldMasterMk cId="1106526289" sldId="2147483812"/>
            <pc:sldLayoutMk cId="1503547753" sldId="2147483827"/>
          </pc:sldLayoutMkLst>
        </pc:sldLayoutChg>
        <pc:sldLayoutChg chg="setBg">
          <pc:chgData name="Sarah Gothard" userId="0e53f415fda5f162" providerId="LiveId" clId="{BA6C94A2-55BD-4E5F-A109-68AF40062780}" dt="2020-01-23T19:50:07.323" v="113"/>
          <pc:sldLayoutMkLst>
            <pc:docMk/>
            <pc:sldMasterMk cId="1106526289" sldId="2147483812"/>
            <pc:sldLayoutMk cId="1250601729" sldId="2147483828"/>
          </pc:sldLayoutMkLst>
        </pc:sldLayoutChg>
        <pc:sldLayoutChg chg="setBg">
          <pc:chgData name="Sarah Gothard" userId="0e53f415fda5f162" providerId="LiveId" clId="{BA6C94A2-55BD-4E5F-A109-68AF40062780}" dt="2020-01-23T19:50:07.323" v="113"/>
          <pc:sldLayoutMkLst>
            <pc:docMk/>
            <pc:sldMasterMk cId="1106526289" sldId="2147483812"/>
            <pc:sldLayoutMk cId="2788584046" sldId="2147483829"/>
          </pc:sldLayoutMkLst>
        </pc:sldLayoutChg>
        <pc:sldLayoutChg chg="setBg">
          <pc:chgData name="Sarah Gothard" userId="0e53f415fda5f162" providerId="LiveId" clId="{BA6C94A2-55BD-4E5F-A109-68AF40062780}" dt="2020-01-23T19:50:07.323" v="113"/>
          <pc:sldLayoutMkLst>
            <pc:docMk/>
            <pc:sldMasterMk cId="1106526289" sldId="2147483812"/>
            <pc:sldLayoutMk cId="380598872" sldId="2147483830"/>
          </pc:sldLayoutMkLst>
        </pc:sldLayoutChg>
        <pc:sldLayoutChg chg="setBg">
          <pc:chgData name="Sarah Gothard" userId="0e53f415fda5f162" providerId="LiveId" clId="{BA6C94A2-55BD-4E5F-A109-68AF40062780}" dt="2020-01-23T19:50:07.323" v="113"/>
          <pc:sldLayoutMkLst>
            <pc:docMk/>
            <pc:sldMasterMk cId="1106526289" sldId="2147483812"/>
            <pc:sldLayoutMk cId="2813335023" sldId="214748383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327691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959431523"/>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0569351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939631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650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64393949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25141686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354775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25060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78858404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8059887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81333502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15354453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44A5E8-EBEC-488E-AE66-5DA21A38EE26}"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38455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52727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3CAEB-D68E-468F-8E56-B4B66E1C0A61}"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43595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98C175-E6CD-4916-8689-413DF59FA2B7}"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51717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545375011"/>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6272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1/23/2020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223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01842808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1/23/2020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7749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65541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4483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1/23/2020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10652628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10" r:id="rId20"/>
    <p:sldLayoutId id="2147483811" r:id="rId21"/>
    <p:sldLayoutId id="2147483723" r:id="rId22"/>
    <p:sldLayoutId id="2147483726" r:id="rId23"/>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rgbClr val="FFFFFF"/>
                </a:solidFill>
                <a:latin typeface="+mn-lt"/>
                <a:ea typeface="+mn-ea"/>
                <a:cs typeface="+mn-cs"/>
              </a:rPr>
              <a:t>Public Domain</a:t>
            </a:r>
          </a:p>
        </p:txBody>
      </p:sp>
      <p:pic>
        <p:nvPicPr>
          <p:cNvPr id="2" name="Picture 1">
            <a:extLst>
              <a:ext uri="{FF2B5EF4-FFF2-40B4-BE49-F238E27FC236}">
                <a16:creationId xmlns:a16="http://schemas.microsoft.com/office/drawing/2014/main" id="{F48E906D-C4C6-4B8A-8B7D-89DE30658D25}"/>
              </a:ext>
            </a:extLst>
          </p:cNvPr>
          <p:cNvPicPr>
            <a:picLocks noChangeAspect="1"/>
          </p:cNvPicPr>
          <p:nvPr/>
        </p:nvPicPr>
        <p:blipFill>
          <a:blip r:embed="rId3"/>
          <a:stretch>
            <a:fillRect/>
          </a:stretch>
        </p:blipFill>
        <p:spPr>
          <a:xfrm>
            <a:off x="928913" y="2688761"/>
            <a:ext cx="10334171" cy="1480478"/>
          </a:xfrm>
          <a:prstGeom prst="rect">
            <a:avLst/>
          </a:prstGeom>
        </p:spPr>
      </p:pic>
    </p:spTree>
    <p:extLst>
      <p:ext uri="{BB962C8B-B14F-4D97-AF65-F5344CB8AC3E}">
        <p14:creationId xmlns:p14="http://schemas.microsoft.com/office/powerpoint/2010/main" val="221116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21D0B85-2BB0-490B-A2B6-14391B308D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9D6D74D4-31A5-4412-94D6-9E5945D1F189}"/>
              </a:ext>
            </a:extLst>
          </p:cNvPr>
          <p:cNvPicPr>
            <a:picLocks noChangeAspect="1"/>
          </p:cNvPicPr>
          <p:nvPr/>
        </p:nvPicPr>
        <p:blipFill>
          <a:blip r:embed="rId2"/>
          <a:stretch>
            <a:fillRect/>
          </a:stretch>
        </p:blipFill>
        <p:spPr>
          <a:xfrm>
            <a:off x="1130128" y="583348"/>
            <a:ext cx="9931744" cy="5691304"/>
          </a:xfrm>
          <a:prstGeom prst="rect">
            <a:avLst/>
          </a:prstGeom>
        </p:spPr>
      </p:pic>
    </p:spTree>
    <p:extLst>
      <p:ext uri="{BB962C8B-B14F-4D97-AF65-F5344CB8AC3E}">
        <p14:creationId xmlns:p14="http://schemas.microsoft.com/office/powerpoint/2010/main" val="229956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EA19A7F-22EB-4838-AC62-121479C35E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57D77EF5-834B-46FB-9768-2E35E3F19EDD}"/>
              </a:ext>
            </a:extLst>
          </p:cNvPr>
          <p:cNvPicPr>
            <a:picLocks noChangeAspect="1"/>
          </p:cNvPicPr>
          <p:nvPr/>
        </p:nvPicPr>
        <p:blipFill>
          <a:blip r:embed="rId2"/>
          <a:stretch>
            <a:fillRect/>
          </a:stretch>
        </p:blipFill>
        <p:spPr>
          <a:xfrm>
            <a:off x="653914" y="1662338"/>
            <a:ext cx="10884172" cy="3533323"/>
          </a:xfrm>
          <a:prstGeom prst="rect">
            <a:avLst/>
          </a:prstGeom>
        </p:spPr>
      </p:pic>
    </p:spTree>
    <p:extLst>
      <p:ext uri="{BB962C8B-B14F-4D97-AF65-F5344CB8AC3E}">
        <p14:creationId xmlns:p14="http://schemas.microsoft.com/office/powerpoint/2010/main" val="13658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A10510D5-816A-4CD6-850B-3BF522BC42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A9948D52-20DD-4D3C-869E-31C751E74436}"/>
              </a:ext>
            </a:extLst>
          </p:cNvPr>
          <p:cNvPicPr>
            <a:picLocks noChangeAspect="1"/>
          </p:cNvPicPr>
          <p:nvPr/>
        </p:nvPicPr>
        <p:blipFill>
          <a:blip r:embed="rId2"/>
          <a:stretch>
            <a:fillRect/>
          </a:stretch>
        </p:blipFill>
        <p:spPr>
          <a:xfrm>
            <a:off x="696685" y="1531070"/>
            <a:ext cx="10798629" cy="4313354"/>
          </a:xfrm>
          <a:prstGeom prst="rect">
            <a:avLst/>
          </a:prstGeom>
        </p:spPr>
      </p:pic>
    </p:spTree>
    <p:extLst>
      <p:ext uri="{BB962C8B-B14F-4D97-AF65-F5344CB8AC3E}">
        <p14:creationId xmlns:p14="http://schemas.microsoft.com/office/powerpoint/2010/main" val="241167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21D0B85-2BB0-490B-A2B6-14391B308D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B5F80568-38AF-4423-938D-F2A69D463B07}"/>
              </a:ext>
            </a:extLst>
          </p:cNvPr>
          <p:cNvPicPr>
            <a:picLocks noChangeAspect="1"/>
          </p:cNvPicPr>
          <p:nvPr/>
        </p:nvPicPr>
        <p:blipFill>
          <a:blip r:embed="rId2"/>
          <a:stretch>
            <a:fillRect/>
          </a:stretch>
        </p:blipFill>
        <p:spPr>
          <a:xfrm>
            <a:off x="740228" y="1531613"/>
            <a:ext cx="10711543" cy="3794773"/>
          </a:xfrm>
          <a:prstGeom prst="rect">
            <a:avLst/>
          </a:prstGeom>
        </p:spPr>
      </p:pic>
    </p:spTree>
    <p:extLst>
      <p:ext uri="{BB962C8B-B14F-4D97-AF65-F5344CB8AC3E}">
        <p14:creationId xmlns:p14="http://schemas.microsoft.com/office/powerpoint/2010/main" val="332303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1D0B85-2BB0-490B-A2B6-14391B308D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3" name="Rectangle 2">
            <a:extLst>
              <a:ext uri="{FF2B5EF4-FFF2-40B4-BE49-F238E27FC236}">
                <a16:creationId xmlns:a16="http://schemas.microsoft.com/office/drawing/2014/main" id="{2199D267-5E4F-4B45-BA20-C0B9B4944E99}"/>
              </a:ext>
            </a:extLst>
          </p:cNvPr>
          <p:cNvSpPr/>
          <p:nvPr/>
        </p:nvSpPr>
        <p:spPr>
          <a:xfrm>
            <a:off x="486229" y="449943"/>
            <a:ext cx="11219542" cy="59064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D80BBD-C1E9-4861-A67C-D3D1B11A9243}"/>
              </a:ext>
            </a:extLst>
          </p:cNvPr>
          <p:cNvPicPr>
            <a:picLocks noChangeAspect="1"/>
          </p:cNvPicPr>
          <p:nvPr/>
        </p:nvPicPr>
        <p:blipFill>
          <a:blip r:embed="rId2"/>
          <a:stretch>
            <a:fillRect/>
          </a:stretch>
        </p:blipFill>
        <p:spPr>
          <a:xfrm>
            <a:off x="1020770" y="449943"/>
            <a:ext cx="10150460" cy="5773656"/>
          </a:xfrm>
          <a:prstGeom prst="rect">
            <a:avLst/>
          </a:prstGeom>
        </p:spPr>
      </p:pic>
    </p:spTree>
    <p:extLst>
      <p:ext uri="{BB962C8B-B14F-4D97-AF65-F5344CB8AC3E}">
        <p14:creationId xmlns:p14="http://schemas.microsoft.com/office/powerpoint/2010/main" val="209640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1D0B85-2BB0-490B-A2B6-14391B308D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3" name="Rectangle 2">
            <a:extLst>
              <a:ext uri="{FF2B5EF4-FFF2-40B4-BE49-F238E27FC236}">
                <a16:creationId xmlns:a16="http://schemas.microsoft.com/office/drawing/2014/main" id="{2199D267-5E4F-4B45-BA20-C0B9B4944E99}"/>
              </a:ext>
            </a:extLst>
          </p:cNvPr>
          <p:cNvSpPr/>
          <p:nvPr/>
        </p:nvSpPr>
        <p:spPr>
          <a:xfrm>
            <a:off x="486229" y="449943"/>
            <a:ext cx="11219542" cy="59064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A685581-10D2-4C33-9F37-7ED49B7E3F01}"/>
              </a:ext>
            </a:extLst>
          </p:cNvPr>
          <p:cNvPicPr>
            <a:picLocks noChangeAspect="1"/>
          </p:cNvPicPr>
          <p:nvPr/>
        </p:nvPicPr>
        <p:blipFill>
          <a:blip r:embed="rId2"/>
          <a:stretch>
            <a:fillRect/>
          </a:stretch>
        </p:blipFill>
        <p:spPr>
          <a:xfrm>
            <a:off x="689428" y="1750177"/>
            <a:ext cx="10813143" cy="3357645"/>
          </a:xfrm>
          <a:prstGeom prst="rect">
            <a:avLst/>
          </a:prstGeom>
        </p:spPr>
      </p:pic>
    </p:spTree>
    <p:extLst>
      <p:ext uri="{BB962C8B-B14F-4D97-AF65-F5344CB8AC3E}">
        <p14:creationId xmlns:p14="http://schemas.microsoft.com/office/powerpoint/2010/main" val="426898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1D0B85-2BB0-490B-A2B6-14391B308D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3" name="Rectangle 2">
            <a:extLst>
              <a:ext uri="{FF2B5EF4-FFF2-40B4-BE49-F238E27FC236}">
                <a16:creationId xmlns:a16="http://schemas.microsoft.com/office/drawing/2014/main" id="{2199D267-5E4F-4B45-BA20-C0B9B4944E99}"/>
              </a:ext>
            </a:extLst>
          </p:cNvPr>
          <p:cNvSpPr/>
          <p:nvPr/>
        </p:nvSpPr>
        <p:spPr>
          <a:xfrm>
            <a:off x="486229" y="449943"/>
            <a:ext cx="11219542" cy="59064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3EF8E2-AEF3-4BE1-904D-71077A89727A}"/>
              </a:ext>
            </a:extLst>
          </p:cNvPr>
          <p:cNvPicPr>
            <a:picLocks noChangeAspect="1"/>
          </p:cNvPicPr>
          <p:nvPr/>
        </p:nvPicPr>
        <p:blipFill>
          <a:blip r:embed="rId2"/>
          <a:stretch>
            <a:fillRect/>
          </a:stretch>
        </p:blipFill>
        <p:spPr>
          <a:xfrm>
            <a:off x="696685" y="1531070"/>
            <a:ext cx="10798629" cy="4313354"/>
          </a:xfrm>
          <a:prstGeom prst="rect">
            <a:avLst/>
          </a:prstGeom>
        </p:spPr>
      </p:pic>
    </p:spTree>
    <p:extLst>
      <p:ext uri="{BB962C8B-B14F-4D97-AF65-F5344CB8AC3E}">
        <p14:creationId xmlns:p14="http://schemas.microsoft.com/office/powerpoint/2010/main" val="128242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21D0B85-2BB0-490B-A2B6-14391B308D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B5F80568-38AF-4423-938D-F2A69D463B07}"/>
              </a:ext>
            </a:extLst>
          </p:cNvPr>
          <p:cNvPicPr>
            <a:picLocks noChangeAspect="1"/>
          </p:cNvPicPr>
          <p:nvPr/>
        </p:nvPicPr>
        <p:blipFill>
          <a:blip r:embed="rId2"/>
          <a:stretch>
            <a:fillRect/>
          </a:stretch>
        </p:blipFill>
        <p:spPr>
          <a:xfrm>
            <a:off x="740228" y="1531613"/>
            <a:ext cx="10711543" cy="3794773"/>
          </a:xfrm>
          <a:prstGeom prst="rect">
            <a:avLst/>
          </a:prstGeom>
        </p:spPr>
      </p:pic>
    </p:spTree>
    <p:extLst>
      <p:ext uri="{BB962C8B-B14F-4D97-AF65-F5344CB8AC3E}">
        <p14:creationId xmlns:p14="http://schemas.microsoft.com/office/powerpoint/2010/main" val="2358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EA19A7F-22EB-4838-AC62-121479C35E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04BEFB8E-CF8C-4ED0-B3FF-0E909D9B7C72}"/>
              </a:ext>
            </a:extLst>
          </p:cNvPr>
          <p:cNvPicPr>
            <a:picLocks noChangeAspect="1"/>
          </p:cNvPicPr>
          <p:nvPr/>
        </p:nvPicPr>
        <p:blipFill>
          <a:blip r:embed="rId2"/>
          <a:stretch>
            <a:fillRect/>
          </a:stretch>
        </p:blipFill>
        <p:spPr>
          <a:xfrm>
            <a:off x="1145038" y="456369"/>
            <a:ext cx="9901923" cy="5841924"/>
          </a:xfrm>
          <a:prstGeom prst="rect">
            <a:avLst/>
          </a:prstGeom>
        </p:spPr>
      </p:pic>
    </p:spTree>
    <p:extLst>
      <p:ext uri="{BB962C8B-B14F-4D97-AF65-F5344CB8AC3E}">
        <p14:creationId xmlns:p14="http://schemas.microsoft.com/office/powerpoint/2010/main" val="63685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A10510D5-816A-4CD6-850B-3BF522BC42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46243D57-0163-469C-AB65-1479DA16A541}"/>
              </a:ext>
            </a:extLst>
          </p:cNvPr>
          <p:cNvPicPr>
            <a:picLocks noChangeAspect="1"/>
          </p:cNvPicPr>
          <p:nvPr/>
        </p:nvPicPr>
        <p:blipFill>
          <a:blip r:embed="rId2"/>
          <a:stretch>
            <a:fillRect/>
          </a:stretch>
        </p:blipFill>
        <p:spPr>
          <a:xfrm>
            <a:off x="711200" y="1734137"/>
            <a:ext cx="10769600" cy="3389726"/>
          </a:xfrm>
          <a:prstGeom prst="rect">
            <a:avLst/>
          </a:prstGeom>
        </p:spPr>
      </p:pic>
    </p:spTree>
    <p:extLst>
      <p:ext uri="{BB962C8B-B14F-4D97-AF65-F5344CB8AC3E}">
        <p14:creationId xmlns:p14="http://schemas.microsoft.com/office/powerpoint/2010/main" val="127977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21D0B85-2BB0-490B-A2B6-14391B308D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527BB42E-B149-4456-BBF2-C2CD767DEFF6}"/>
              </a:ext>
            </a:extLst>
          </p:cNvPr>
          <p:cNvPicPr>
            <a:picLocks noChangeAspect="1"/>
          </p:cNvPicPr>
          <p:nvPr/>
        </p:nvPicPr>
        <p:blipFill>
          <a:blip r:embed="rId2"/>
          <a:stretch>
            <a:fillRect/>
          </a:stretch>
        </p:blipFill>
        <p:spPr>
          <a:xfrm>
            <a:off x="696685" y="1531070"/>
            <a:ext cx="10798629" cy="4313354"/>
          </a:xfrm>
          <a:prstGeom prst="rect">
            <a:avLst/>
          </a:prstGeom>
        </p:spPr>
      </p:pic>
    </p:spTree>
    <p:extLst>
      <p:ext uri="{BB962C8B-B14F-4D97-AF65-F5344CB8AC3E}">
        <p14:creationId xmlns:p14="http://schemas.microsoft.com/office/powerpoint/2010/main" val="224157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EA19A7F-22EB-4838-AC62-121479C35E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A5DA9C65-CB08-45D7-9AF7-A9CD8FBA3B3F}"/>
              </a:ext>
            </a:extLst>
          </p:cNvPr>
          <p:cNvPicPr>
            <a:picLocks noChangeAspect="1"/>
          </p:cNvPicPr>
          <p:nvPr/>
        </p:nvPicPr>
        <p:blipFill>
          <a:blip r:embed="rId2"/>
          <a:stretch>
            <a:fillRect/>
          </a:stretch>
        </p:blipFill>
        <p:spPr>
          <a:xfrm>
            <a:off x="740228" y="1531613"/>
            <a:ext cx="10711543" cy="3794773"/>
          </a:xfrm>
          <a:prstGeom prst="rect">
            <a:avLst/>
          </a:prstGeom>
        </p:spPr>
      </p:pic>
    </p:spTree>
    <p:extLst>
      <p:ext uri="{BB962C8B-B14F-4D97-AF65-F5344CB8AC3E}">
        <p14:creationId xmlns:p14="http://schemas.microsoft.com/office/powerpoint/2010/main" val="346251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A10510D5-816A-4CD6-850B-3BF522BC42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E41B62F5-B64F-4E27-9194-8940800B9B4F}"/>
              </a:ext>
            </a:extLst>
          </p:cNvPr>
          <p:cNvPicPr>
            <a:picLocks noChangeAspect="1"/>
          </p:cNvPicPr>
          <p:nvPr/>
        </p:nvPicPr>
        <p:blipFill>
          <a:blip r:embed="rId2"/>
          <a:stretch>
            <a:fillRect/>
          </a:stretch>
        </p:blipFill>
        <p:spPr>
          <a:xfrm>
            <a:off x="1085659" y="557679"/>
            <a:ext cx="10020681" cy="5721052"/>
          </a:xfrm>
          <a:prstGeom prst="rect">
            <a:avLst/>
          </a:prstGeom>
        </p:spPr>
      </p:pic>
    </p:spTree>
    <p:extLst>
      <p:ext uri="{BB962C8B-B14F-4D97-AF65-F5344CB8AC3E}">
        <p14:creationId xmlns:p14="http://schemas.microsoft.com/office/powerpoint/2010/main" val="50467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21D0B85-2BB0-490B-A2B6-14391B308D2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63F284B8-F5E4-4920-95CE-E598D76DA469}"/>
              </a:ext>
            </a:extLst>
          </p:cNvPr>
          <p:cNvPicPr>
            <a:picLocks noChangeAspect="1"/>
          </p:cNvPicPr>
          <p:nvPr/>
        </p:nvPicPr>
        <p:blipFill>
          <a:blip r:embed="rId2"/>
          <a:stretch>
            <a:fillRect/>
          </a:stretch>
        </p:blipFill>
        <p:spPr>
          <a:xfrm>
            <a:off x="718174" y="1607294"/>
            <a:ext cx="10755652" cy="3643411"/>
          </a:xfrm>
          <a:prstGeom prst="rect">
            <a:avLst/>
          </a:prstGeom>
        </p:spPr>
      </p:pic>
    </p:spTree>
    <p:extLst>
      <p:ext uri="{BB962C8B-B14F-4D97-AF65-F5344CB8AC3E}">
        <p14:creationId xmlns:p14="http://schemas.microsoft.com/office/powerpoint/2010/main" val="192998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EA19A7F-22EB-4838-AC62-121479C35E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1A0272E8-E39E-4397-A83C-EEE5E15753DF}"/>
              </a:ext>
            </a:extLst>
          </p:cNvPr>
          <p:cNvPicPr>
            <a:picLocks noChangeAspect="1"/>
          </p:cNvPicPr>
          <p:nvPr/>
        </p:nvPicPr>
        <p:blipFill>
          <a:blip r:embed="rId2"/>
          <a:stretch>
            <a:fillRect/>
          </a:stretch>
        </p:blipFill>
        <p:spPr>
          <a:xfrm>
            <a:off x="696685" y="1531070"/>
            <a:ext cx="10798629" cy="4313354"/>
          </a:xfrm>
          <a:prstGeom prst="rect">
            <a:avLst/>
          </a:prstGeom>
        </p:spPr>
      </p:pic>
    </p:spTree>
    <p:extLst>
      <p:ext uri="{BB962C8B-B14F-4D97-AF65-F5344CB8AC3E}">
        <p14:creationId xmlns:p14="http://schemas.microsoft.com/office/powerpoint/2010/main" val="411957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A10510D5-816A-4CD6-850B-3BF522BC42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88A9183E-7A6D-4D5D-AAD3-F7E38B91C22E}"/>
              </a:ext>
            </a:extLst>
          </p:cNvPr>
          <p:cNvPicPr>
            <a:picLocks noChangeAspect="1"/>
          </p:cNvPicPr>
          <p:nvPr/>
        </p:nvPicPr>
        <p:blipFill>
          <a:blip r:embed="rId2"/>
          <a:stretch>
            <a:fillRect/>
          </a:stretch>
        </p:blipFill>
        <p:spPr>
          <a:xfrm>
            <a:off x="740228" y="1531613"/>
            <a:ext cx="10711543" cy="3794773"/>
          </a:xfrm>
          <a:prstGeom prst="rect">
            <a:avLst/>
          </a:prstGeom>
        </p:spPr>
      </p:pic>
    </p:spTree>
    <p:extLst>
      <p:ext uri="{BB962C8B-B14F-4D97-AF65-F5344CB8AC3E}">
        <p14:creationId xmlns:p14="http://schemas.microsoft.com/office/powerpoint/2010/main" val="2652925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77</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2020-01-18T16:03:58Z</dcterms:created>
  <dcterms:modified xsi:type="dcterms:W3CDTF">2020-01-23T19:59:48Z</dcterms:modified>
</cp:coreProperties>
</file>