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E3D23B8-E873-46C8-B09C-8C4E1143DE77}" v="9" dt="2021-01-01T01:52:30.457"/>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4660"/>
  </p:normalViewPr>
  <p:slideViewPr>
    <p:cSldViewPr snapToGrid="0">
      <p:cViewPr varScale="1">
        <p:scale>
          <a:sx n="68" d="100"/>
          <a:sy n="68" d="100"/>
        </p:scale>
        <p:origin x="816" y="6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6"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5" Type="http://schemas.microsoft.com/office/2016/11/relationships/changesInfo" Target="changesInfos/changesInfo1.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arah Gothard" userId="0e53f415fda5f162" providerId="LiveId" clId="{8E3D23B8-E873-46C8-B09C-8C4E1143DE77}"/>
    <pc:docChg chg="undo redo custSel mod addSld delSld modSld sldOrd">
      <pc:chgData name="Sarah Gothard" userId="0e53f415fda5f162" providerId="LiveId" clId="{8E3D23B8-E873-46C8-B09C-8C4E1143DE77}" dt="2021-01-01T01:52:33.250" v="45" actId="47"/>
      <pc:docMkLst>
        <pc:docMk/>
      </pc:docMkLst>
      <pc:sldChg chg="addSp delSp modSp mod">
        <pc:chgData name="Sarah Gothard" userId="0e53f415fda5f162" providerId="LiveId" clId="{8E3D23B8-E873-46C8-B09C-8C4E1143DE77}" dt="2021-01-01T01:43:52.602" v="18" actId="26606"/>
        <pc:sldMkLst>
          <pc:docMk/>
          <pc:sldMk cId="4154405611" sldId="256"/>
        </pc:sldMkLst>
        <pc:spChg chg="ord">
          <ac:chgData name="Sarah Gothard" userId="0e53f415fda5f162" providerId="LiveId" clId="{8E3D23B8-E873-46C8-B09C-8C4E1143DE77}" dt="2021-01-01T01:43:52.602" v="18" actId="26606"/>
          <ac:spMkLst>
            <pc:docMk/>
            <pc:sldMk cId="4154405611" sldId="256"/>
            <ac:spMk id="6" creationId="{8C3B6761-3005-4A7B-A006-361477CC1A0A}"/>
          </ac:spMkLst>
        </pc:spChg>
        <pc:spChg chg="del">
          <ac:chgData name="Sarah Gothard" userId="0e53f415fda5f162" providerId="LiveId" clId="{8E3D23B8-E873-46C8-B09C-8C4E1143DE77}" dt="2021-01-01T01:43:52.602" v="18" actId="26606"/>
          <ac:spMkLst>
            <pc:docMk/>
            <pc:sldMk cId="4154405611" sldId="256"/>
            <ac:spMk id="17" creationId="{32BC26D8-82FB-445E-AA49-62A77D7C1EE0}"/>
          </ac:spMkLst>
        </pc:spChg>
        <pc:spChg chg="del">
          <ac:chgData name="Sarah Gothard" userId="0e53f415fda5f162" providerId="LiveId" clId="{8E3D23B8-E873-46C8-B09C-8C4E1143DE77}" dt="2021-01-01T01:43:52.602" v="18" actId="26606"/>
          <ac:spMkLst>
            <pc:docMk/>
            <pc:sldMk cId="4154405611" sldId="256"/>
            <ac:spMk id="19" creationId="{CB44330D-EA18-4254-AA95-EB49948539B8}"/>
          </ac:spMkLst>
        </pc:spChg>
        <pc:spChg chg="add">
          <ac:chgData name="Sarah Gothard" userId="0e53f415fda5f162" providerId="LiveId" clId="{8E3D23B8-E873-46C8-B09C-8C4E1143DE77}" dt="2021-01-01T01:43:52.602" v="18" actId="26606"/>
          <ac:spMkLst>
            <pc:docMk/>
            <pc:sldMk cId="4154405611" sldId="256"/>
            <ac:spMk id="24" creationId="{32BC26D8-82FB-445E-AA49-62A77D7C1EE0}"/>
          </ac:spMkLst>
        </pc:spChg>
        <pc:spChg chg="add">
          <ac:chgData name="Sarah Gothard" userId="0e53f415fda5f162" providerId="LiveId" clId="{8E3D23B8-E873-46C8-B09C-8C4E1143DE77}" dt="2021-01-01T01:43:52.602" v="18" actId="26606"/>
          <ac:spMkLst>
            <pc:docMk/>
            <pc:sldMk cId="4154405611" sldId="256"/>
            <ac:spMk id="26" creationId="{CB44330D-EA18-4254-AA95-EB49948539B8}"/>
          </ac:spMkLst>
        </pc:spChg>
        <pc:picChg chg="add mod">
          <ac:chgData name="Sarah Gothard" userId="0e53f415fda5f162" providerId="LiveId" clId="{8E3D23B8-E873-46C8-B09C-8C4E1143DE77}" dt="2021-01-01T01:43:52.602" v="18" actId="26606"/>
          <ac:picMkLst>
            <pc:docMk/>
            <pc:sldMk cId="4154405611" sldId="256"/>
            <ac:picMk id="3" creationId="{AB043B1B-B128-4B88-AADD-5F4638C6F98C}"/>
          </ac:picMkLst>
        </pc:picChg>
        <pc:picChg chg="del">
          <ac:chgData name="Sarah Gothard" userId="0e53f415fda5f162" providerId="LiveId" clId="{8E3D23B8-E873-46C8-B09C-8C4E1143DE77}" dt="2021-01-01T01:43:07.321" v="0" actId="478"/>
          <ac:picMkLst>
            <pc:docMk/>
            <pc:sldMk cId="4154405611" sldId="256"/>
            <ac:picMk id="8" creationId="{75AA6C57-2C9A-4202-A91E-2F8AE036469C}"/>
          </ac:picMkLst>
        </pc:picChg>
      </pc:sldChg>
      <pc:sldChg chg="addSp delSp modSp mod">
        <pc:chgData name="Sarah Gothard" userId="0e53f415fda5f162" providerId="LiveId" clId="{8E3D23B8-E873-46C8-B09C-8C4E1143DE77}" dt="2021-01-01T01:45:24.993" v="27" actId="26606"/>
        <pc:sldMkLst>
          <pc:docMk/>
          <pc:sldMk cId="2810317240" sldId="257"/>
        </pc:sldMkLst>
        <pc:spChg chg="ord">
          <ac:chgData name="Sarah Gothard" userId="0e53f415fda5f162" providerId="LiveId" clId="{8E3D23B8-E873-46C8-B09C-8C4E1143DE77}" dt="2021-01-01T01:45:24.993" v="27" actId="26606"/>
          <ac:spMkLst>
            <pc:docMk/>
            <pc:sldMk cId="2810317240" sldId="257"/>
            <ac:spMk id="2" creationId="{5FD5731A-C059-420F-8513-64C79075914C}"/>
          </ac:spMkLst>
        </pc:spChg>
        <pc:spChg chg="add del">
          <ac:chgData name="Sarah Gothard" userId="0e53f415fda5f162" providerId="LiveId" clId="{8E3D23B8-E873-46C8-B09C-8C4E1143DE77}" dt="2021-01-01T01:44:38.813" v="22" actId="26606"/>
          <ac:spMkLst>
            <pc:docMk/>
            <pc:sldMk cId="2810317240" sldId="257"/>
            <ac:spMk id="16" creationId="{32BC26D8-82FB-445E-AA49-62A77D7C1EE0}"/>
          </ac:spMkLst>
        </pc:spChg>
        <pc:spChg chg="add del">
          <ac:chgData name="Sarah Gothard" userId="0e53f415fda5f162" providerId="LiveId" clId="{8E3D23B8-E873-46C8-B09C-8C4E1143DE77}" dt="2021-01-01T01:44:38.813" v="22" actId="26606"/>
          <ac:spMkLst>
            <pc:docMk/>
            <pc:sldMk cId="2810317240" sldId="257"/>
            <ac:spMk id="18" creationId="{CB44330D-EA18-4254-AA95-EB49948539B8}"/>
          </ac:spMkLst>
        </pc:spChg>
        <pc:spChg chg="add del">
          <ac:chgData name="Sarah Gothard" userId="0e53f415fda5f162" providerId="LiveId" clId="{8E3D23B8-E873-46C8-B09C-8C4E1143DE77}" dt="2021-01-01T01:45:24.993" v="27" actId="26606"/>
          <ac:spMkLst>
            <pc:docMk/>
            <pc:sldMk cId="2810317240" sldId="257"/>
            <ac:spMk id="23" creationId="{32BC26D8-82FB-445E-AA49-62A77D7C1EE0}"/>
          </ac:spMkLst>
        </pc:spChg>
        <pc:spChg chg="add del">
          <ac:chgData name="Sarah Gothard" userId="0e53f415fda5f162" providerId="LiveId" clId="{8E3D23B8-E873-46C8-B09C-8C4E1143DE77}" dt="2021-01-01T01:45:24.993" v="27" actId="26606"/>
          <ac:spMkLst>
            <pc:docMk/>
            <pc:sldMk cId="2810317240" sldId="257"/>
            <ac:spMk id="25" creationId="{CB44330D-EA18-4254-AA95-EB49948539B8}"/>
          </ac:spMkLst>
        </pc:spChg>
        <pc:spChg chg="add">
          <ac:chgData name="Sarah Gothard" userId="0e53f415fda5f162" providerId="LiveId" clId="{8E3D23B8-E873-46C8-B09C-8C4E1143DE77}" dt="2021-01-01T01:45:24.993" v="27" actId="26606"/>
          <ac:spMkLst>
            <pc:docMk/>
            <pc:sldMk cId="2810317240" sldId="257"/>
            <ac:spMk id="30" creationId="{32BC26D8-82FB-445E-AA49-62A77D7C1EE0}"/>
          </ac:spMkLst>
        </pc:spChg>
        <pc:spChg chg="add">
          <ac:chgData name="Sarah Gothard" userId="0e53f415fda5f162" providerId="LiveId" clId="{8E3D23B8-E873-46C8-B09C-8C4E1143DE77}" dt="2021-01-01T01:45:24.993" v="27" actId="26606"/>
          <ac:spMkLst>
            <pc:docMk/>
            <pc:sldMk cId="2810317240" sldId="257"/>
            <ac:spMk id="32" creationId="{CB44330D-EA18-4254-AA95-EB49948539B8}"/>
          </ac:spMkLst>
        </pc:spChg>
        <pc:picChg chg="add del mod">
          <ac:chgData name="Sarah Gothard" userId="0e53f415fda5f162" providerId="LiveId" clId="{8E3D23B8-E873-46C8-B09C-8C4E1143DE77}" dt="2021-01-01T01:45:23.227" v="25" actId="478"/>
          <ac:picMkLst>
            <pc:docMk/>
            <pc:sldMk cId="2810317240" sldId="257"/>
            <ac:picMk id="4" creationId="{EB99027A-6801-449D-B8A6-CDF7C8523939}"/>
          </ac:picMkLst>
        </pc:picChg>
        <pc:picChg chg="del">
          <ac:chgData name="Sarah Gothard" userId="0e53f415fda5f162" providerId="LiveId" clId="{8E3D23B8-E873-46C8-B09C-8C4E1143DE77}" dt="2021-01-01T01:43:09.524" v="1" actId="478"/>
          <ac:picMkLst>
            <pc:docMk/>
            <pc:sldMk cId="2810317240" sldId="257"/>
            <ac:picMk id="6" creationId="{4474168C-52FF-44E0-AA61-21672B411D24}"/>
          </ac:picMkLst>
        </pc:picChg>
        <pc:picChg chg="add mod">
          <ac:chgData name="Sarah Gothard" userId="0e53f415fda5f162" providerId="LiveId" clId="{8E3D23B8-E873-46C8-B09C-8C4E1143DE77}" dt="2021-01-01T01:45:24.993" v="27" actId="26606"/>
          <ac:picMkLst>
            <pc:docMk/>
            <pc:sldMk cId="2810317240" sldId="257"/>
            <ac:picMk id="7" creationId="{C73FC97D-EC63-4DC7-A86E-FCA36B6ACB17}"/>
          </ac:picMkLst>
        </pc:picChg>
      </pc:sldChg>
      <pc:sldChg chg="del">
        <pc:chgData name="Sarah Gothard" userId="0e53f415fda5f162" providerId="LiveId" clId="{8E3D23B8-E873-46C8-B09C-8C4E1143DE77}" dt="2021-01-01T01:43:13.187" v="2" actId="47"/>
        <pc:sldMkLst>
          <pc:docMk/>
          <pc:sldMk cId="1341580652" sldId="258"/>
        </pc:sldMkLst>
      </pc:sldChg>
      <pc:sldChg chg="addSp delSp modSp add mod setBg delDesignElem">
        <pc:chgData name="Sarah Gothard" userId="0e53f415fda5f162" providerId="LiveId" clId="{8E3D23B8-E873-46C8-B09C-8C4E1143DE77}" dt="2021-01-01T01:45:43.278" v="29" actId="26606"/>
        <pc:sldMkLst>
          <pc:docMk/>
          <pc:sldMk cId="3514881237" sldId="258"/>
        </pc:sldMkLst>
        <pc:spChg chg="ord">
          <ac:chgData name="Sarah Gothard" userId="0e53f415fda5f162" providerId="LiveId" clId="{8E3D23B8-E873-46C8-B09C-8C4E1143DE77}" dt="2021-01-01T01:45:43.278" v="29" actId="26606"/>
          <ac:spMkLst>
            <pc:docMk/>
            <pc:sldMk cId="3514881237" sldId="258"/>
            <ac:spMk id="2" creationId="{5FD5731A-C059-420F-8513-64C79075914C}"/>
          </ac:spMkLst>
        </pc:spChg>
        <pc:spChg chg="add">
          <ac:chgData name="Sarah Gothard" userId="0e53f415fda5f162" providerId="LiveId" clId="{8E3D23B8-E873-46C8-B09C-8C4E1143DE77}" dt="2021-01-01T01:45:43.278" v="29" actId="26606"/>
          <ac:spMkLst>
            <pc:docMk/>
            <pc:sldMk cId="3514881237" sldId="258"/>
            <ac:spMk id="9" creationId="{32BC26D8-82FB-445E-AA49-62A77D7C1EE0}"/>
          </ac:spMkLst>
        </pc:spChg>
        <pc:spChg chg="add">
          <ac:chgData name="Sarah Gothard" userId="0e53f415fda5f162" providerId="LiveId" clId="{8E3D23B8-E873-46C8-B09C-8C4E1143DE77}" dt="2021-01-01T01:45:43.278" v="29" actId="26606"/>
          <ac:spMkLst>
            <pc:docMk/>
            <pc:sldMk cId="3514881237" sldId="258"/>
            <ac:spMk id="11" creationId="{CB44330D-EA18-4254-AA95-EB49948539B8}"/>
          </ac:spMkLst>
        </pc:spChg>
        <pc:spChg chg="del">
          <ac:chgData name="Sarah Gothard" userId="0e53f415fda5f162" providerId="LiveId" clId="{8E3D23B8-E873-46C8-B09C-8C4E1143DE77}" dt="2021-01-01T01:43:14.566" v="4"/>
          <ac:spMkLst>
            <pc:docMk/>
            <pc:sldMk cId="3514881237" sldId="258"/>
            <ac:spMk id="16" creationId="{32BC26D8-82FB-445E-AA49-62A77D7C1EE0}"/>
          </ac:spMkLst>
        </pc:spChg>
        <pc:spChg chg="del">
          <ac:chgData name="Sarah Gothard" userId="0e53f415fda5f162" providerId="LiveId" clId="{8E3D23B8-E873-46C8-B09C-8C4E1143DE77}" dt="2021-01-01T01:43:14.566" v="4"/>
          <ac:spMkLst>
            <pc:docMk/>
            <pc:sldMk cId="3514881237" sldId="258"/>
            <ac:spMk id="18" creationId="{CB44330D-EA18-4254-AA95-EB49948539B8}"/>
          </ac:spMkLst>
        </pc:spChg>
        <pc:picChg chg="add mod">
          <ac:chgData name="Sarah Gothard" userId="0e53f415fda5f162" providerId="LiveId" clId="{8E3D23B8-E873-46C8-B09C-8C4E1143DE77}" dt="2021-01-01T01:45:43.278" v="29" actId="26606"/>
          <ac:picMkLst>
            <pc:docMk/>
            <pc:sldMk cId="3514881237" sldId="258"/>
            <ac:picMk id="4" creationId="{8D016591-042A-4CE9-81CD-1360F9052E53}"/>
          </ac:picMkLst>
        </pc:picChg>
      </pc:sldChg>
      <pc:sldChg chg="del">
        <pc:chgData name="Sarah Gothard" userId="0e53f415fda5f162" providerId="LiveId" clId="{8E3D23B8-E873-46C8-B09C-8C4E1143DE77}" dt="2021-01-01T01:43:13.187" v="2" actId="47"/>
        <pc:sldMkLst>
          <pc:docMk/>
          <pc:sldMk cId="1653479802" sldId="259"/>
        </pc:sldMkLst>
      </pc:sldChg>
      <pc:sldChg chg="addSp delSp modSp add mod setBg delDesignElem">
        <pc:chgData name="Sarah Gothard" userId="0e53f415fda5f162" providerId="LiveId" clId="{8E3D23B8-E873-46C8-B09C-8C4E1143DE77}" dt="2021-01-01T01:46:48.306" v="32" actId="27614"/>
        <pc:sldMkLst>
          <pc:docMk/>
          <pc:sldMk cId="1977743387" sldId="259"/>
        </pc:sldMkLst>
        <pc:spChg chg="ord">
          <ac:chgData name="Sarah Gothard" userId="0e53f415fda5f162" providerId="LiveId" clId="{8E3D23B8-E873-46C8-B09C-8C4E1143DE77}" dt="2021-01-01T01:46:46.505" v="31" actId="26606"/>
          <ac:spMkLst>
            <pc:docMk/>
            <pc:sldMk cId="1977743387" sldId="259"/>
            <ac:spMk id="2" creationId="{5FD5731A-C059-420F-8513-64C79075914C}"/>
          </ac:spMkLst>
        </pc:spChg>
        <pc:spChg chg="add">
          <ac:chgData name="Sarah Gothard" userId="0e53f415fda5f162" providerId="LiveId" clId="{8E3D23B8-E873-46C8-B09C-8C4E1143DE77}" dt="2021-01-01T01:46:46.505" v="31" actId="26606"/>
          <ac:spMkLst>
            <pc:docMk/>
            <pc:sldMk cId="1977743387" sldId="259"/>
            <ac:spMk id="9" creationId="{32BC26D8-82FB-445E-AA49-62A77D7C1EE0}"/>
          </ac:spMkLst>
        </pc:spChg>
        <pc:spChg chg="add">
          <ac:chgData name="Sarah Gothard" userId="0e53f415fda5f162" providerId="LiveId" clId="{8E3D23B8-E873-46C8-B09C-8C4E1143DE77}" dt="2021-01-01T01:46:46.505" v="31" actId="26606"/>
          <ac:spMkLst>
            <pc:docMk/>
            <pc:sldMk cId="1977743387" sldId="259"/>
            <ac:spMk id="11" creationId="{CB44330D-EA18-4254-AA95-EB49948539B8}"/>
          </ac:spMkLst>
        </pc:spChg>
        <pc:spChg chg="del">
          <ac:chgData name="Sarah Gothard" userId="0e53f415fda5f162" providerId="LiveId" clId="{8E3D23B8-E873-46C8-B09C-8C4E1143DE77}" dt="2021-01-01T01:43:14.812" v="6"/>
          <ac:spMkLst>
            <pc:docMk/>
            <pc:sldMk cId="1977743387" sldId="259"/>
            <ac:spMk id="16" creationId="{32BC26D8-82FB-445E-AA49-62A77D7C1EE0}"/>
          </ac:spMkLst>
        </pc:spChg>
        <pc:spChg chg="del">
          <ac:chgData name="Sarah Gothard" userId="0e53f415fda5f162" providerId="LiveId" clId="{8E3D23B8-E873-46C8-B09C-8C4E1143DE77}" dt="2021-01-01T01:43:14.812" v="6"/>
          <ac:spMkLst>
            <pc:docMk/>
            <pc:sldMk cId="1977743387" sldId="259"/>
            <ac:spMk id="18" creationId="{CB44330D-EA18-4254-AA95-EB49948539B8}"/>
          </ac:spMkLst>
        </pc:spChg>
        <pc:picChg chg="add mod">
          <ac:chgData name="Sarah Gothard" userId="0e53f415fda5f162" providerId="LiveId" clId="{8E3D23B8-E873-46C8-B09C-8C4E1143DE77}" dt="2021-01-01T01:46:48.306" v="32" actId="27614"/>
          <ac:picMkLst>
            <pc:docMk/>
            <pc:sldMk cId="1977743387" sldId="259"/>
            <ac:picMk id="4" creationId="{FC7FEE0A-BD1E-445D-9396-2C4CE3EC6E92}"/>
          </ac:picMkLst>
        </pc:picChg>
      </pc:sldChg>
      <pc:sldChg chg="addSp delSp modSp add mod setBg delDesignElem">
        <pc:chgData name="Sarah Gothard" userId="0e53f415fda5f162" providerId="LiveId" clId="{8E3D23B8-E873-46C8-B09C-8C4E1143DE77}" dt="2021-01-01T01:51:37.181" v="34" actId="26606"/>
        <pc:sldMkLst>
          <pc:docMk/>
          <pc:sldMk cId="670786924" sldId="260"/>
        </pc:sldMkLst>
        <pc:spChg chg="ord">
          <ac:chgData name="Sarah Gothard" userId="0e53f415fda5f162" providerId="LiveId" clId="{8E3D23B8-E873-46C8-B09C-8C4E1143DE77}" dt="2021-01-01T01:51:37.181" v="34" actId="26606"/>
          <ac:spMkLst>
            <pc:docMk/>
            <pc:sldMk cId="670786924" sldId="260"/>
            <ac:spMk id="2" creationId="{5FD5731A-C059-420F-8513-64C79075914C}"/>
          </ac:spMkLst>
        </pc:spChg>
        <pc:spChg chg="add">
          <ac:chgData name="Sarah Gothard" userId="0e53f415fda5f162" providerId="LiveId" clId="{8E3D23B8-E873-46C8-B09C-8C4E1143DE77}" dt="2021-01-01T01:51:37.181" v="34" actId="26606"/>
          <ac:spMkLst>
            <pc:docMk/>
            <pc:sldMk cId="670786924" sldId="260"/>
            <ac:spMk id="9" creationId="{32BC26D8-82FB-445E-AA49-62A77D7C1EE0}"/>
          </ac:spMkLst>
        </pc:spChg>
        <pc:spChg chg="add">
          <ac:chgData name="Sarah Gothard" userId="0e53f415fda5f162" providerId="LiveId" clId="{8E3D23B8-E873-46C8-B09C-8C4E1143DE77}" dt="2021-01-01T01:51:37.181" v="34" actId="26606"/>
          <ac:spMkLst>
            <pc:docMk/>
            <pc:sldMk cId="670786924" sldId="260"/>
            <ac:spMk id="11" creationId="{CB44330D-EA18-4254-AA95-EB49948539B8}"/>
          </ac:spMkLst>
        </pc:spChg>
        <pc:spChg chg="del">
          <ac:chgData name="Sarah Gothard" userId="0e53f415fda5f162" providerId="LiveId" clId="{8E3D23B8-E873-46C8-B09C-8C4E1143DE77}" dt="2021-01-01T01:43:15.007" v="8"/>
          <ac:spMkLst>
            <pc:docMk/>
            <pc:sldMk cId="670786924" sldId="260"/>
            <ac:spMk id="16" creationId="{32BC26D8-82FB-445E-AA49-62A77D7C1EE0}"/>
          </ac:spMkLst>
        </pc:spChg>
        <pc:spChg chg="del">
          <ac:chgData name="Sarah Gothard" userId="0e53f415fda5f162" providerId="LiveId" clId="{8E3D23B8-E873-46C8-B09C-8C4E1143DE77}" dt="2021-01-01T01:43:15.007" v="8"/>
          <ac:spMkLst>
            <pc:docMk/>
            <pc:sldMk cId="670786924" sldId="260"/>
            <ac:spMk id="18" creationId="{CB44330D-EA18-4254-AA95-EB49948539B8}"/>
          </ac:spMkLst>
        </pc:spChg>
        <pc:picChg chg="add mod">
          <ac:chgData name="Sarah Gothard" userId="0e53f415fda5f162" providerId="LiveId" clId="{8E3D23B8-E873-46C8-B09C-8C4E1143DE77}" dt="2021-01-01T01:51:37.181" v="34" actId="26606"/>
          <ac:picMkLst>
            <pc:docMk/>
            <pc:sldMk cId="670786924" sldId="260"/>
            <ac:picMk id="4" creationId="{0C95FF1F-3BA7-43FB-9A85-6774AFFD594E}"/>
          </ac:picMkLst>
        </pc:picChg>
      </pc:sldChg>
      <pc:sldChg chg="del">
        <pc:chgData name="Sarah Gothard" userId="0e53f415fda5f162" providerId="LiveId" clId="{8E3D23B8-E873-46C8-B09C-8C4E1143DE77}" dt="2021-01-01T01:43:13.187" v="2" actId="47"/>
        <pc:sldMkLst>
          <pc:docMk/>
          <pc:sldMk cId="996717448" sldId="260"/>
        </pc:sldMkLst>
      </pc:sldChg>
      <pc:sldChg chg="del">
        <pc:chgData name="Sarah Gothard" userId="0e53f415fda5f162" providerId="LiveId" clId="{8E3D23B8-E873-46C8-B09C-8C4E1143DE77}" dt="2021-01-01T01:43:13.187" v="2" actId="47"/>
        <pc:sldMkLst>
          <pc:docMk/>
          <pc:sldMk cId="1442488463" sldId="261"/>
        </pc:sldMkLst>
      </pc:sldChg>
      <pc:sldChg chg="addSp delSp modSp add mod setBg delDesignElem">
        <pc:chgData name="Sarah Gothard" userId="0e53f415fda5f162" providerId="LiveId" clId="{8E3D23B8-E873-46C8-B09C-8C4E1143DE77}" dt="2021-01-01T01:51:59.540" v="38" actId="26606"/>
        <pc:sldMkLst>
          <pc:docMk/>
          <pc:sldMk cId="3541418850" sldId="261"/>
        </pc:sldMkLst>
        <pc:spChg chg="ord">
          <ac:chgData name="Sarah Gothard" userId="0e53f415fda5f162" providerId="LiveId" clId="{8E3D23B8-E873-46C8-B09C-8C4E1143DE77}" dt="2021-01-01T01:51:59.540" v="38" actId="26606"/>
          <ac:spMkLst>
            <pc:docMk/>
            <pc:sldMk cId="3541418850" sldId="261"/>
            <ac:spMk id="2" creationId="{5FD5731A-C059-420F-8513-64C79075914C}"/>
          </ac:spMkLst>
        </pc:spChg>
        <pc:spChg chg="add">
          <ac:chgData name="Sarah Gothard" userId="0e53f415fda5f162" providerId="LiveId" clId="{8E3D23B8-E873-46C8-B09C-8C4E1143DE77}" dt="2021-01-01T01:51:59.540" v="38" actId="26606"/>
          <ac:spMkLst>
            <pc:docMk/>
            <pc:sldMk cId="3541418850" sldId="261"/>
            <ac:spMk id="11" creationId="{32BC26D8-82FB-445E-AA49-62A77D7C1EE0}"/>
          </ac:spMkLst>
        </pc:spChg>
        <pc:spChg chg="add">
          <ac:chgData name="Sarah Gothard" userId="0e53f415fda5f162" providerId="LiveId" clId="{8E3D23B8-E873-46C8-B09C-8C4E1143DE77}" dt="2021-01-01T01:51:59.540" v="38" actId="26606"/>
          <ac:spMkLst>
            <pc:docMk/>
            <pc:sldMk cId="3541418850" sldId="261"/>
            <ac:spMk id="13" creationId="{CB44330D-EA18-4254-AA95-EB49948539B8}"/>
          </ac:spMkLst>
        </pc:spChg>
        <pc:spChg chg="del">
          <ac:chgData name="Sarah Gothard" userId="0e53f415fda5f162" providerId="LiveId" clId="{8E3D23B8-E873-46C8-B09C-8C4E1143DE77}" dt="2021-01-01T01:43:15.188" v="10"/>
          <ac:spMkLst>
            <pc:docMk/>
            <pc:sldMk cId="3541418850" sldId="261"/>
            <ac:spMk id="16" creationId="{32BC26D8-82FB-445E-AA49-62A77D7C1EE0}"/>
          </ac:spMkLst>
        </pc:spChg>
        <pc:spChg chg="del">
          <ac:chgData name="Sarah Gothard" userId="0e53f415fda5f162" providerId="LiveId" clId="{8E3D23B8-E873-46C8-B09C-8C4E1143DE77}" dt="2021-01-01T01:43:15.188" v="10"/>
          <ac:spMkLst>
            <pc:docMk/>
            <pc:sldMk cId="3541418850" sldId="261"/>
            <ac:spMk id="18" creationId="{CB44330D-EA18-4254-AA95-EB49948539B8}"/>
          </ac:spMkLst>
        </pc:spChg>
        <pc:picChg chg="add del">
          <ac:chgData name="Sarah Gothard" userId="0e53f415fda5f162" providerId="LiveId" clId="{8E3D23B8-E873-46C8-B09C-8C4E1143DE77}" dt="2021-01-01T01:51:51.540" v="36" actId="22"/>
          <ac:picMkLst>
            <pc:docMk/>
            <pc:sldMk cId="3541418850" sldId="261"/>
            <ac:picMk id="4" creationId="{C74DA3CE-DE6A-44C6-BFFE-C1F06A9E0998}"/>
          </ac:picMkLst>
        </pc:picChg>
        <pc:picChg chg="add mod">
          <ac:chgData name="Sarah Gothard" userId="0e53f415fda5f162" providerId="LiveId" clId="{8E3D23B8-E873-46C8-B09C-8C4E1143DE77}" dt="2021-01-01T01:51:59.540" v="38" actId="26606"/>
          <ac:picMkLst>
            <pc:docMk/>
            <pc:sldMk cId="3541418850" sldId="261"/>
            <ac:picMk id="6" creationId="{29440150-C29E-4F3B-AB50-D2058B280C41}"/>
          </ac:picMkLst>
        </pc:picChg>
      </pc:sldChg>
      <pc:sldChg chg="addSp delSp modSp add mod setBg delDesignElem">
        <pc:chgData name="Sarah Gothard" userId="0e53f415fda5f162" providerId="LiveId" clId="{8E3D23B8-E873-46C8-B09C-8C4E1143DE77}" dt="2021-01-01T01:52:14.985" v="40" actId="26606"/>
        <pc:sldMkLst>
          <pc:docMk/>
          <pc:sldMk cId="483319372" sldId="262"/>
        </pc:sldMkLst>
        <pc:spChg chg="ord">
          <ac:chgData name="Sarah Gothard" userId="0e53f415fda5f162" providerId="LiveId" clId="{8E3D23B8-E873-46C8-B09C-8C4E1143DE77}" dt="2021-01-01T01:52:14.985" v="40" actId="26606"/>
          <ac:spMkLst>
            <pc:docMk/>
            <pc:sldMk cId="483319372" sldId="262"/>
            <ac:spMk id="2" creationId="{5FD5731A-C059-420F-8513-64C79075914C}"/>
          </ac:spMkLst>
        </pc:spChg>
        <pc:spChg chg="add">
          <ac:chgData name="Sarah Gothard" userId="0e53f415fda5f162" providerId="LiveId" clId="{8E3D23B8-E873-46C8-B09C-8C4E1143DE77}" dt="2021-01-01T01:52:14.985" v="40" actId="26606"/>
          <ac:spMkLst>
            <pc:docMk/>
            <pc:sldMk cId="483319372" sldId="262"/>
            <ac:spMk id="9" creationId="{32BC26D8-82FB-445E-AA49-62A77D7C1EE0}"/>
          </ac:spMkLst>
        </pc:spChg>
        <pc:spChg chg="add">
          <ac:chgData name="Sarah Gothard" userId="0e53f415fda5f162" providerId="LiveId" clId="{8E3D23B8-E873-46C8-B09C-8C4E1143DE77}" dt="2021-01-01T01:52:14.985" v="40" actId="26606"/>
          <ac:spMkLst>
            <pc:docMk/>
            <pc:sldMk cId="483319372" sldId="262"/>
            <ac:spMk id="11" creationId="{CB44330D-EA18-4254-AA95-EB49948539B8}"/>
          </ac:spMkLst>
        </pc:spChg>
        <pc:spChg chg="del">
          <ac:chgData name="Sarah Gothard" userId="0e53f415fda5f162" providerId="LiveId" clId="{8E3D23B8-E873-46C8-B09C-8C4E1143DE77}" dt="2021-01-01T01:43:15.365" v="12"/>
          <ac:spMkLst>
            <pc:docMk/>
            <pc:sldMk cId="483319372" sldId="262"/>
            <ac:spMk id="16" creationId="{32BC26D8-82FB-445E-AA49-62A77D7C1EE0}"/>
          </ac:spMkLst>
        </pc:spChg>
        <pc:spChg chg="del">
          <ac:chgData name="Sarah Gothard" userId="0e53f415fda5f162" providerId="LiveId" clId="{8E3D23B8-E873-46C8-B09C-8C4E1143DE77}" dt="2021-01-01T01:43:15.365" v="12"/>
          <ac:spMkLst>
            <pc:docMk/>
            <pc:sldMk cId="483319372" sldId="262"/>
            <ac:spMk id="18" creationId="{CB44330D-EA18-4254-AA95-EB49948539B8}"/>
          </ac:spMkLst>
        </pc:spChg>
        <pc:picChg chg="add mod">
          <ac:chgData name="Sarah Gothard" userId="0e53f415fda5f162" providerId="LiveId" clId="{8E3D23B8-E873-46C8-B09C-8C4E1143DE77}" dt="2021-01-01T01:52:14.985" v="40" actId="26606"/>
          <ac:picMkLst>
            <pc:docMk/>
            <pc:sldMk cId="483319372" sldId="262"/>
            <ac:picMk id="4" creationId="{8F8F0319-9D22-4A00-A467-16E01608395D}"/>
          </ac:picMkLst>
        </pc:picChg>
      </pc:sldChg>
      <pc:sldChg chg="addSp delSp modSp add mod setBg delDesignElem">
        <pc:chgData name="Sarah Gothard" userId="0e53f415fda5f162" providerId="LiveId" clId="{8E3D23B8-E873-46C8-B09C-8C4E1143DE77}" dt="2021-01-01T01:52:28.673" v="42" actId="26606"/>
        <pc:sldMkLst>
          <pc:docMk/>
          <pc:sldMk cId="2002521074" sldId="263"/>
        </pc:sldMkLst>
        <pc:spChg chg="ord">
          <ac:chgData name="Sarah Gothard" userId="0e53f415fda5f162" providerId="LiveId" clId="{8E3D23B8-E873-46C8-B09C-8C4E1143DE77}" dt="2021-01-01T01:52:28.673" v="42" actId="26606"/>
          <ac:spMkLst>
            <pc:docMk/>
            <pc:sldMk cId="2002521074" sldId="263"/>
            <ac:spMk id="2" creationId="{5FD5731A-C059-420F-8513-64C79075914C}"/>
          </ac:spMkLst>
        </pc:spChg>
        <pc:spChg chg="add">
          <ac:chgData name="Sarah Gothard" userId="0e53f415fda5f162" providerId="LiveId" clId="{8E3D23B8-E873-46C8-B09C-8C4E1143DE77}" dt="2021-01-01T01:52:28.673" v="42" actId="26606"/>
          <ac:spMkLst>
            <pc:docMk/>
            <pc:sldMk cId="2002521074" sldId="263"/>
            <ac:spMk id="9" creationId="{32BC26D8-82FB-445E-AA49-62A77D7C1EE0}"/>
          </ac:spMkLst>
        </pc:spChg>
        <pc:spChg chg="add">
          <ac:chgData name="Sarah Gothard" userId="0e53f415fda5f162" providerId="LiveId" clId="{8E3D23B8-E873-46C8-B09C-8C4E1143DE77}" dt="2021-01-01T01:52:28.673" v="42" actId="26606"/>
          <ac:spMkLst>
            <pc:docMk/>
            <pc:sldMk cId="2002521074" sldId="263"/>
            <ac:spMk id="11" creationId="{CB44330D-EA18-4254-AA95-EB49948539B8}"/>
          </ac:spMkLst>
        </pc:spChg>
        <pc:spChg chg="del">
          <ac:chgData name="Sarah Gothard" userId="0e53f415fda5f162" providerId="LiveId" clId="{8E3D23B8-E873-46C8-B09C-8C4E1143DE77}" dt="2021-01-01T01:43:15.541" v="14"/>
          <ac:spMkLst>
            <pc:docMk/>
            <pc:sldMk cId="2002521074" sldId="263"/>
            <ac:spMk id="16" creationId="{32BC26D8-82FB-445E-AA49-62A77D7C1EE0}"/>
          </ac:spMkLst>
        </pc:spChg>
        <pc:spChg chg="del">
          <ac:chgData name="Sarah Gothard" userId="0e53f415fda5f162" providerId="LiveId" clId="{8E3D23B8-E873-46C8-B09C-8C4E1143DE77}" dt="2021-01-01T01:43:15.541" v="14"/>
          <ac:spMkLst>
            <pc:docMk/>
            <pc:sldMk cId="2002521074" sldId="263"/>
            <ac:spMk id="18" creationId="{CB44330D-EA18-4254-AA95-EB49948539B8}"/>
          </ac:spMkLst>
        </pc:spChg>
        <pc:picChg chg="add mod">
          <ac:chgData name="Sarah Gothard" userId="0e53f415fda5f162" providerId="LiveId" clId="{8E3D23B8-E873-46C8-B09C-8C4E1143DE77}" dt="2021-01-01T01:52:28.673" v="42" actId="26606"/>
          <ac:picMkLst>
            <pc:docMk/>
            <pc:sldMk cId="2002521074" sldId="263"/>
            <ac:picMk id="4" creationId="{14720456-4FDF-40D8-8CF3-78D551626C07}"/>
          </ac:picMkLst>
        </pc:picChg>
      </pc:sldChg>
      <pc:sldChg chg="add del ord">
        <pc:chgData name="Sarah Gothard" userId="0e53f415fda5f162" providerId="LiveId" clId="{8E3D23B8-E873-46C8-B09C-8C4E1143DE77}" dt="2021-01-01T01:52:32.834" v="44" actId="47"/>
        <pc:sldMkLst>
          <pc:docMk/>
          <pc:sldMk cId="374581682" sldId="264"/>
        </pc:sldMkLst>
      </pc:sldChg>
      <pc:sldChg chg="add del">
        <pc:chgData name="Sarah Gothard" userId="0e53f415fda5f162" providerId="LiveId" clId="{8E3D23B8-E873-46C8-B09C-8C4E1143DE77}" dt="2021-01-01T01:52:33.250" v="45" actId="47"/>
        <pc:sldMkLst>
          <pc:docMk/>
          <pc:sldMk cId="2649130185" sldId="265"/>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DE36A8B-5443-4569-A366-22CEBC98E64C}" type="datetimeFigureOut">
              <a:rPr lang="en-US" smtClean="0"/>
              <a:t>12/31/2020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18DCD8E-88A9-4015-8BDC-060F6439A8C5}" type="slidenum">
              <a:rPr lang="en-US" smtClean="0"/>
              <a:t>‹#›</a:t>
            </a:fld>
            <a:endParaRPr lang="en-US"/>
          </a:p>
        </p:txBody>
      </p:sp>
    </p:spTree>
    <p:extLst>
      <p:ext uri="{BB962C8B-B14F-4D97-AF65-F5344CB8AC3E}">
        <p14:creationId xmlns:p14="http://schemas.microsoft.com/office/powerpoint/2010/main" val="25871259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You are welcome to use or modify these PowerPoints as needed. Feel free to change the design or layout to suit your ministry, school, home, or company. More PowerPoint slides can be found at mobilehymns.org</a:t>
            </a:r>
          </a:p>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1</a:t>
            </a:fld>
            <a:endParaRPr lang="en-US"/>
          </a:p>
        </p:txBody>
      </p:sp>
    </p:spTree>
    <p:extLst>
      <p:ext uri="{BB962C8B-B14F-4D97-AF65-F5344CB8AC3E}">
        <p14:creationId xmlns:p14="http://schemas.microsoft.com/office/powerpoint/2010/main" val="20821942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2</a:t>
            </a:fld>
            <a:endParaRPr lang="en-US"/>
          </a:p>
        </p:txBody>
      </p:sp>
    </p:spTree>
    <p:extLst>
      <p:ext uri="{BB962C8B-B14F-4D97-AF65-F5344CB8AC3E}">
        <p14:creationId xmlns:p14="http://schemas.microsoft.com/office/powerpoint/2010/main" val="16735448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3</a:t>
            </a:fld>
            <a:endParaRPr lang="en-US"/>
          </a:p>
        </p:txBody>
      </p:sp>
    </p:spTree>
    <p:extLst>
      <p:ext uri="{BB962C8B-B14F-4D97-AF65-F5344CB8AC3E}">
        <p14:creationId xmlns:p14="http://schemas.microsoft.com/office/powerpoint/2010/main" val="15408732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4</a:t>
            </a:fld>
            <a:endParaRPr lang="en-US"/>
          </a:p>
        </p:txBody>
      </p:sp>
    </p:spTree>
    <p:extLst>
      <p:ext uri="{BB962C8B-B14F-4D97-AF65-F5344CB8AC3E}">
        <p14:creationId xmlns:p14="http://schemas.microsoft.com/office/powerpoint/2010/main" val="3014197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5</a:t>
            </a:fld>
            <a:endParaRPr lang="en-US"/>
          </a:p>
        </p:txBody>
      </p:sp>
    </p:spTree>
    <p:extLst>
      <p:ext uri="{BB962C8B-B14F-4D97-AF65-F5344CB8AC3E}">
        <p14:creationId xmlns:p14="http://schemas.microsoft.com/office/powerpoint/2010/main" val="31262591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6</a:t>
            </a:fld>
            <a:endParaRPr lang="en-US"/>
          </a:p>
        </p:txBody>
      </p:sp>
    </p:spTree>
    <p:extLst>
      <p:ext uri="{BB962C8B-B14F-4D97-AF65-F5344CB8AC3E}">
        <p14:creationId xmlns:p14="http://schemas.microsoft.com/office/powerpoint/2010/main" val="157008944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7</a:t>
            </a:fld>
            <a:endParaRPr lang="en-US"/>
          </a:p>
        </p:txBody>
      </p:sp>
    </p:spTree>
    <p:extLst>
      <p:ext uri="{BB962C8B-B14F-4D97-AF65-F5344CB8AC3E}">
        <p14:creationId xmlns:p14="http://schemas.microsoft.com/office/powerpoint/2010/main" val="98252838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418DCD8E-88A9-4015-8BDC-060F6439A8C5}" type="slidenum">
              <a:rPr lang="en-US" smtClean="0"/>
              <a:t>8</a:t>
            </a:fld>
            <a:endParaRPr lang="en-US"/>
          </a:p>
        </p:txBody>
      </p:sp>
    </p:spTree>
    <p:extLst>
      <p:ext uri="{BB962C8B-B14F-4D97-AF65-F5344CB8AC3E}">
        <p14:creationId xmlns:p14="http://schemas.microsoft.com/office/powerpoint/2010/main" val="344577309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FD3E28-3632-4053-ACDE-6CD0E0CDD49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80D2D9D-CFEA-48F3-BDB4-F01A55FA8FE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B0EB4B2-1968-48D9-9106-7F4780EBC752}"/>
              </a:ext>
            </a:extLst>
          </p:cNvPr>
          <p:cNvSpPr>
            <a:spLocks noGrp="1"/>
          </p:cNvSpPr>
          <p:nvPr>
            <p:ph type="dt" sz="half" idx="10"/>
          </p:nvPr>
        </p:nvSpPr>
        <p:spPr/>
        <p:txBody>
          <a:bodyPr/>
          <a:lstStyle/>
          <a:p>
            <a:fld id="{ED995C03-9765-44BA-84BE-C7DCE648305B}" type="datetime1">
              <a:rPr lang="en-US" smtClean="0"/>
              <a:t>12/31/2020</a:t>
            </a:fld>
            <a:endParaRPr lang="en-US"/>
          </a:p>
        </p:txBody>
      </p:sp>
      <p:sp>
        <p:nvSpPr>
          <p:cNvPr id="5" name="Footer Placeholder 4">
            <a:extLst>
              <a:ext uri="{FF2B5EF4-FFF2-40B4-BE49-F238E27FC236}">
                <a16:creationId xmlns:a16="http://schemas.microsoft.com/office/drawing/2014/main" id="{E8CF3DF0-3E4F-4A8B-AEF4-C6573FC27819}"/>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06711B6D-460D-415C-8D34-5FFA43D3BA66}"/>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952193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7B5090C-86AA-4ADB-8F7E-72F28EDAB74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1316092F-1477-40DA-9BE7-12A60E521096}"/>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01BA7FC-A3B4-478F-B063-42382ADB3A57}"/>
              </a:ext>
            </a:extLst>
          </p:cNvPr>
          <p:cNvSpPr>
            <a:spLocks noGrp="1"/>
          </p:cNvSpPr>
          <p:nvPr>
            <p:ph type="dt" sz="half" idx="10"/>
          </p:nvPr>
        </p:nvSpPr>
        <p:spPr/>
        <p:txBody>
          <a:bodyPr/>
          <a:lstStyle/>
          <a:p>
            <a:fld id="{2EA52074-DD0B-4E12-9BE3-97CBD4E263D5}" type="datetime1">
              <a:rPr lang="en-US" smtClean="0"/>
              <a:t>12/31/2020</a:t>
            </a:fld>
            <a:endParaRPr lang="en-US"/>
          </a:p>
        </p:txBody>
      </p:sp>
      <p:sp>
        <p:nvSpPr>
          <p:cNvPr id="5" name="Footer Placeholder 4">
            <a:extLst>
              <a:ext uri="{FF2B5EF4-FFF2-40B4-BE49-F238E27FC236}">
                <a16:creationId xmlns:a16="http://schemas.microsoft.com/office/drawing/2014/main" id="{86F1B2B8-146D-4609-A027-1F5D52473A9F}"/>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80EBEACE-50D9-4A17-A684-A0527E60785F}"/>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4155133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B335DD-DA5E-4255-B1E2-5F5CBC92D7EB}"/>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F8957B4-907C-4BEA-AB66-C8C9FB46129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7BA4F69-A6F7-4EE6-BA6E-B9DF0411B802}"/>
              </a:ext>
            </a:extLst>
          </p:cNvPr>
          <p:cNvSpPr>
            <a:spLocks noGrp="1"/>
          </p:cNvSpPr>
          <p:nvPr>
            <p:ph type="dt" sz="half" idx="10"/>
          </p:nvPr>
        </p:nvSpPr>
        <p:spPr/>
        <p:txBody>
          <a:bodyPr/>
          <a:lstStyle/>
          <a:p>
            <a:fld id="{90650A36-A4E6-4B68-A673-0421E111F15A}" type="datetime1">
              <a:rPr lang="en-US" smtClean="0"/>
              <a:t>12/31/2020</a:t>
            </a:fld>
            <a:endParaRPr lang="en-US"/>
          </a:p>
        </p:txBody>
      </p:sp>
      <p:sp>
        <p:nvSpPr>
          <p:cNvPr id="5" name="Footer Placeholder 4">
            <a:extLst>
              <a:ext uri="{FF2B5EF4-FFF2-40B4-BE49-F238E27FC236}">
                <a16:creationId xmlns:a16="http://schemas.microsoft.com/office/drawing/2014/main" id="{0CFFC68C-E99A-477B-B456-4E4C7157AB5E}"/>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F5DDB039-0082-45E3-A25B-44F28A2BA95A}"/>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8768924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C3D77D-079A-4F06-AE2D-F083F4F4542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1FEDB152-E368-4726-9D2A-CE4074DDD7A2}"/>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5926F81-994B-4A85-B81F-35AF5B9FEB77}"/>
              </a:ext>
            </a:extLst>
          </p:cNvPr>
          <p:cNvSpPr>
            <a:spLocks noGrp="1"/>
          </p:cNvSpPr>
          <p:nvPr>
            <p:ph type="dt" sz="half" idx="10"/>
          </p:nvPr>
        </p:nvSpPr>
        <p:spPr/>
        <p:txBody>
          <a:bodyPr/>
          <a:lstStyle/>
          <a:p>
            <a:fld id="{F3D30D0F-1ACB-4FA7-B522-4618F091562E}" type="datetime1">
              <a:rPr lang="en-US" smtClean="0"/>
              <a:t>12/31/2020</a:t>
            </a:fld>
            <a:endParaRPr lang="en-US"/>
          </a:p>
        </p:txBody>
      </p:sp>
      <p:sp>
        <p:nvSpPr>
          <p:cNvPr id="5" name="Footer Placeholder 4">
            <a:extLst>
              <a:ext uri="{FF2B5EF4-FFF2-40B4-BE49-F238E27FC236}">
                <a16:creationId xmlns:a16="http://schemas.microsoft.com/office/drawing/2014/main" id="{0C486618-7F16-443A-A949-C7F9A5159D7B}"/>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CC7F0687-6E95-4A2C-B8E5-9AAA583D97E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603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F9992C2-DEB2-4ABF-B369-CF43B9E32A7D}"/>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2945E4CA-8007-44C8-A8FB-A31B4224476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F04531C-08C4-480B-8B0D-AF633FC21427}"/>
              </a:ext>
            </a:extLst>
          </p:cNvPr>
          <p:cNvSpPr>
            <a:spLocks noGrp="1"/>
          </p:cNvSpPr>
          <p:nvPr>
            <p:ph type="dt" sz="half" idx="10"/>
          </p:nvPr>
        </p:nvSpPr>
        <p:spPr/>
        <p:txBody>
          <a:bodyPr/>
          <a:lstStyle/>
          <a:p>
            <a:fld id="{EB8EAE89-8CEB-44A9-A74A-843AEA615388}" type="datetime1">
              <a:rPr lang="en-US" smtClean="0"/>
              <a:t>12/31/2020</a:t>
            </a:fld>
            <a:endParaRPr lang="en-US"/>
          </a:p>
        </p:txBody>
      </p:sp>
      <p:sp>
        <p:nvSpPr>
          <p:cNvPr id="5" name="Footer Placeholder 4">
            <a:extLst>
              <a:ext uri="{FF2B5EF4-FFF2-40B4-BE49-F238E27FC236}">
                <a16:creationId xmlns:a16="http://schemas.microsoft.com/office/drawing/2014/main" id="{3E4E8D40-A51B-49BE-A245-50081BD65F18}"/>
              </a:ext>
            </a:extLst>
          </p:cNvPr>
          <p:cNvSpPr>
            <a:spLocks noGrp="1"/>
          </p:cNvSpPr>
          <p:nvPr>
            <p:ph type="ftr" sz="quarter" idx="11"/>
          </p:nvPr>
        </p:nvSpPr>
        <p:spPr/>
        <p:txBody>
          <a:bodyPr/>
          <a:lstStyle/>
          <a:p>
            <a:r>
              <a:rPr lang="en-US"/>
              <a:t>© 2020 Lisa Rushing</a:t>
            </a:r>
          </a:p>
        </p:txBody>
      </p:sp>
      <p:sp>
        <p:nvSpPr>
          <p:cNvPr id="6" name="Slide Number Placeholder 5">
            <a:extLst>
              <a:ext uri="{FF2B5EF4-FFF2-40B4-BE49-F238E27FC236}">
                <a16:creationId xmlns:a16="http://schemas.microsoft.com/office/drawing/2014/main" id="{9F22AC4F-3D57-49CF-9D0F-1584BB12CE6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0432631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2BAA40-6C3C-4C79-B93B-9CC9C48F505C}"/>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1F6507D-BA0F-46B1-8413-6589CA8AFF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1B76450A-EE34-45D7-B2F1-F6EAE251728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361489C1-BFD7-4E8C-ADC0-C57ADA0F12BF}"/>
              </a:ext>
            </a:extLst>
          </p:cNvPr>
          <p:cNvSpPr>
            <a:spLocks noGrp="1"/>
          </p:cNvSpPr>
          <p:nvPr>
            <p:ph type="dt" sz="half" idx="10"/>
          </p:nvPr>
        </p:nvSpPr>
        <p:spPr/>
        <p:txBody>
          <a:bodyPr/>
          <a:lstStyle/>
          <a:p>
            <a:fld id="{B8BB6FAB-4510-4F7D-9556-F13BD71D23E2}" type="datetime1">
              <a:rPr lang="en-US" smtClean="0"/>
              <a:t>12/31/2020</a:t>
            </a:fld>
            <a:endParaRPr lang="en-US"/>
          </a:p>
        </p:txBody>
      </p:sp>
      <p:sp>
        <p:nvSpPr>
          <p:cNvPr id="6" name="Footer Placeholder 5">
            <a:extLst>
              <a:ext uri="{FF2B5EF4-FFF2-40B4-BE49-F238E27FC236}">
                <a16:creationId xmlns:a16="http://schemas.microsoft.com/office/drawing/2014/main" id="{52D6AA28-2AFA-4FBA-A6DC-EA0594CDFDBD}"/>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3ADA0831-6137-4397-9286-236A51DE2B35}"/>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584619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331931-C0CA-4657-A527-FA98DD05E1C8}"/>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3171698A-0104-4DF2-87F0-ED544372BCF2}"/>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2169F07-862B-469C-A7D3-5A1A403F4ED7}"/>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ADAD424A-DDDF-4D44-A692-C309421211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140CA1A-57B1-49AA-8248-13A8E180B39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3797723-768E-4F49-89E5-2515B03A7311}"/>
              </a:ext>
            </a:extLst>
          </p:cNvPr>
          <p:cNvSpPr>
            <a:spLocks noGrp="1"/>
          </p:cNvSpPr>
          <p:nvPr>
            <p:ph type="dt" sz="half" idx="10"/>
          </p:nvPr>
        </p:nvSpPr>
        <p:spPr/>
        <p:txBody>
          <a:bodyPr/>
          <a:lstStyle/>
          <a:p>
            <a:fld id="{C23BF1A4-FE1C-407F-ADE5-449CC156DE83}" type="datetime1">
              <a:rPr lang="en-US" smtClean="0"/>
              <a:t>12/31/2020</a:t>
            </a:fld>
            <a:endParaRPr lang="en-US"/>
          </a:p>
        </p:txBody>
      </p:sp>
      <p:sp>
        <p:nvSpPr>
          <p:cNvPr id="8" name="Footer Placeholder 7">
            <a:extLst>
              <a:ext uri="{FF2B5EF4-FFF2-40B4-BE49-F238E27FC236}">
                <a16:creationId xmlns:a16="http://schemas.microsoft.com/office/drawing/2014/main" id="{96CC1379-160C-4A46-8610-3738654E3C0E}"/>
              </a:ext>
            </a:extLst>
          </p:cNvPr>
          <p:cNvSpPr>
            <a:spLocks noGrp="1"/>
          </p:cNvSpPr>
          <p:nvPr>
            <p:ph type="ftr" sz="quarter" idx="11"/>
          </p:nvPr>
        </p:nvSpPr>
        <p:spPr/>
        <p:txBody>
          <a:bodyPr/>
          <a:lstStyle/>
          <a:p>
            <a:r>
              <a:rPr lang="en-US"/>
              <a:t>© 2020 Lisa Rushing</a:t>
            </a:r>
          </a:p>
        </p:txBody>
      </p:sp>
      <p:sp>
        <p:nvSpPr>
          <p:cNvPr id="9" name="Slide Number Placeholder 8">
            <a:extLst>
              <a:ext uri="{FF2B5EF4-FFF2-40B4-BE49-F238E27FC236}">
                <a16:creationId xmlns:a16="http://schemas.microsoft.com/office/drawing/2014/main" id="{0A3C4869-5EBE-4962-91A8-C9D74A762208}"/>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32319119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67174-F272-4660-87D8-A19809A8CD9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C04C28E-80BD-4E52-8B5E-B9822A9FE853}"/>
              </a:ext>
            </a:extLst>
          </p:cNvPr>
          <p:cNvSpPr>
            <a:spLocks noGrp="1"/>
          </p:cNvSpPr>
          <p:nvPr>
            <p:ph type="dt" sz="half" idx="10"/>
          </p:nvPr>
        </p:nvSpPr>
        <p:spPr/>
        <p:txBody>
          <a:bodyPr/>
          <a:lstStyle/>
          <a:p>
            <a:fld id="{1213A830-E44C-460C-AA62-6808861A5F45}" type="datetime1">
              <a:rPr lang="en-US" smtClean="0"/>
              <a:t>12/31/2020</a:t>
            </a:fld>
            <a:endParaRPr lang="en-US"/>
          </a:p>
        </p:txBody>
      </p:sp>
      <p:sp>
        <p:nvSpPr>
          <p:cNvPr id="4" name="Footer Placeholder 3">
            <a:extLst>
              <a:ext uri="{FF2B5EF4-FFF2-40B4-BE49-F238E27FC236}">
                <a16:creationId xmlns:a16="http://schemas.microsoft.com/office/drawing/2014/main" id="{74FB2046-0D80-41E2-B88F-FDF60187D0A3}"/>
              </a:ext>
            </a:extLst>
          </p:cNvPr>
          <p:cNvSpPr>
            <a:spLocks noGrp="1"/>
          </p:cNvSpPr>
          <p:nvPr>
            <p:ph type="ftr" sz="quarter" idx="11"/>
          </p:nvPr>
        </p:nvSpPr>
        <p:spPr/>
        <p:txBody>
          <a:bodyPr/>
          <a:lstStyle/>
          <a:p>
            <a:r>
              <a:rPr lang="en-US"/>
              <a:t>© 2020 Lisa Rushing</a:t>
            </a:r>
          </a:p>
        </p:txBody>
      </p:sp>
      <p:sp>
        <p:nvSpPr>
          <p:cNvPr id="5" name="Slide Number Placeholder 4">
            <a:extLst>
              <a:ext uri="{FF2B5EF4-FFF2-40B4-BE49-F238E27FC236}">
                <a16:creationId xmlns:a16="http://schemas.microsoft.com/office/drawing/2014/main" id="{35876E88-EDEE-47D6-88B2-77890706B004}"/>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14643424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5D3796F-5968-4A2B-B703-CA503F51E452}"/>
              </a:ext>
            </a:extLst>
          </p:cNvPr>
          <p:cNvSpPr>
            <a:spLocks noGrp="1"/>
          </p:cNvSpPr>
          <p:nvPr>
            <p:ph type="dt" sz="half" idx="10"/>
          </p:nvPr>
        </p:nvSpPr>
        <p:spPr/>
        <p:txBody>
          <a:bodyPr/>
          <a:lstStyle/>
          <a:p>
            <a:fld id="{56DA0CCF-2C49-4C2E-B7CB-56944FF99C81}" type="datetime1">
              <a:rPr lang="en-US" smtClean="0"/>
              <a:t>12/31/2020</a:t>
            </a:fld>
            <a:endParaRPr lang="en-US"/>
          </a:p>
        </p:txBody>
      </p:sp>
      <p:sp>
        <p:nvSpPr>
          <p:cNvPr id="3" name="Footer Placeholder 2">
            <a:extLst>
              <a:ext uri="{FF2B5EF4-FFF2-40B4-BE49-F238E27FC236}">
                <a16:creationId xmlns:a16="http://schemas.microsoft.com/office/drawing/2014/main" id="{28DEFADE-2B7F-473A-925C-50FB6B2E6081}"/>
              </a:ext>
            </a:extLst>
          </p:cNvPr>
          <p:cNvSpPr>
            <a:spLocks noGrp="1"/>
          </p:cNvSpPr>
          <p:nvPr>
            <p:ph type="ftr" sz="quarter" idx="11"/>
          </p:nvPr>
        </p:nvSpPr>
        <p:spPr/>
        <p:txBody>
          <a:bodyPr/>
          <a:lstStyle/>
          <a:p>
            <a:r>
              <a:rPr lang="en-US"/>
              <a:t>© 2020 Lisa Rushing</a:t>
            </a:r>
          </a:p>
        </p:txBody>
      </p:sp>
      <p:sp>
        <p:nvSpPr>
          <p:cNvPr id="4" name="Slide Number Placeholder 3">
            <a:extLst>
              <a:ext uri="{FF2B5EF4-FFF2-40B4-BE49-F238E27FC236}">
                <a16:creationId xmlns:a16="http://schemas.microsoft.com/office/drawing/2014/main" id="{9EA9FC24-15D5-4E1B-A023-21F2FAE8E37B}"/>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1421615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18EC11-CDE4-4264-8E79-A141A07B16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5148F97C-FC80-452B-9F55-8B6F68CB486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E6420BB-A273-4116-878D-C0D4158C014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DCC4180D-87F1-470F-999D-B98DBB968DA2}"/>
              </a:ext>
            </a:extLst>
          </p:cNvPr>
          <p:cNvSpPr>
            <a:spLocks noGrp="1"/>
          </p:cNvSpPr>
          <p:nvPr>
            <p:ph type="dt" sz="half" idx="10"/>
          </p:nvPr>
        </p:nvSpPr>
        <p:spPr/>
        <p:txBody>
          <a:bodyPr/>
          <a:lstStyle/>
          <a:p>
            <a:fld id="{9E2A9B04-55FB-4C1F-ABE1-82A4B1BE147E}" type="datetime1">
              <a:rPr lang="en-US" smtClean="0"/>
              <a:t>12/31/2020</a:t>
            </a:fld>
            <a:endParaRPr lang="en-US"/>
          </a:p>
        </p:txBody>
      </p:sp>
      <p:sp>
        <p:nvSpPr>
          <p:cNvPr id="6" name="Footer Placeholder 5">
            <a:extLst>
              <a:ext uri="{FF2B5EF4-FFF2-40B4-BE49-F238E27FC236}">
                <a16:creationId xmlns:a16="http://schemas.microsoft.com/office/drawing/2014/main" id="{D7D91A81-BBDE-4EFC-8931-2F3B5B188274}"/>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84C918B1-0BDA-499E-8E10-E2545B6D8D1C}"/>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5063064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121D64-47C5-4F20-A79B-0303C567BB0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3220471-F74F-40EE-849D-45D60300AA8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93ACB4A-A625-4ABE-B72F-6023C3855E5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0ADA47C-2FD3-42D3-B3AD-BFDB1C10FC24}"/>
              </a:ext>
            </a:extLst>
          </p:cNvPr>
          <p:cNvSpPr>
            <a:spLocks noGrp="1"/>
          </p:cNvSpPr>
          <p:nvPr>
            <p:ph type="dt" sz="half" idx="10"/>
          </p:nvPr>
        </p:nvSpPr>
        <p:spPr/>
        <p:txBody>
          <a:bodyPr/>
          <a:lstStyle/>
          <a:p>
            <a:fld id="{94CD5134-9A90-412F-BCAD-210CFD1F2459}" type="datetime1">
              <a:rPr lang="en-US" smtClean="0"/>
              <a:t>12/31/2020</a:t>
            </a:fld>
            <a:endParaRPr lang="en-US"/>
          </a:p>
        </p:txBody>
      </p:sp>
      <p:sp>
        <p:nvSpPr>
          <p:cNvPr id="6" name="Footer Placeholder 5">
            <a:extLst>
              <a:ext uri="{FF2B5EF4-FFF2-40B4-BE49-F238E27FC236}">
                <a16:creationId xmlns:a16="http://schemas.microsoft.com/office/drawing/2014/main" id="{DF43CCF1-6786-4918-BC39-7F5558E3E2E7}"/>
              </a:ext>
            </a:extLst>
          </p:cNvPr>
          <p:cNvSpPr>
            <a:spLocks noGrp="1"/>
          </p:cNvSpPr>
          <p:nvPr>
            <p:ph type="ftr" sz="quarter" idx="11"/>
          </p:nvPr>
        </p:nvSpPr>
        <p:spPr/>
        <p:txBody>
          <a:bodyPr/>
          <a:lstStyle/>
          <a:p>
            <a:r>
              <a:rPr lang="en-US"/>
              <a:t>© 2020 Lisa Rushing</a:t>
            </a:r>
          </a:p>
        </p:txBody>
      </p:sp>
      <p:sp>
        <p:nvSpPr>
          <p:cNvPr id="7" name="Slide Number Placeholder 6">
            <a:extLst>
              <a:ext uri="{FF2B5EF4-FFF2-40B4-BE49-F238E27FC236}">
                <a16:creationId xmlns:a16="http://schemas.microsoft.com/office/drawing/2014/main" id="{B5C21529-FA67-4C16-B620-DF0D4F9B2D5D}"/>
              </a:ext>
            </a:extLst>
          </p:cNvPr>
          <p:cNvSpPr>
            <a:spLocks noGrp="1"/>
          </p:cNvSpPr>
          <p:nvPr>
            <p:ph type="sldNum" sz="quarter" idx="12"/>
          </p:nvPr>
        </p:nvSpPr>
        <p:spPr/>
        <p:txBody>
          <a:bodyPr/>
          <a:lstStyle/>
          <a:p>
            <a:fld id="{C061673D-88B7-4BA6-B107-37D36C923CE8}" type="slidenum">
              <a:rPr lang="en-US" smtClean="0"/>
              <a:t>‹#›</a:t>
            </a:fld>
            <a:endParaRPr lang="en-US"/>
          </a:p>
        </p:txBody>
      </p:sp>
    </p:spTree>
    <p:extLst>
      <p:ext uri="{BB962C8B-B14F-4D97-AF65-F5344CB8AC3E}">
        <p14:creationId xmlns:p14="http://schemas.microsoft.com/office/powerpoint/2010/main" val="2797053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689B7D91-F0E4-44D0-B46F-477981EE267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A6796B6-202D-4A1B-AB17-5F3C92BAB5E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B3841FB-C21C-419F-A542-9207B87DAA4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39AB794-EF3C-458A-B679-95276A04CB90}" type="datetime1">
              <a:rPr lang="en-US" smtClean="0"/>
              <a:t>12/31/2020</a:t>
            </a:fld>
            <a:endParaRPr lang="en-US"/>
          </a:p>
        </p:txBody>
      </p:sp>
      <p:sp>
        <p:nvSpPr>
          <p:cNvPr id="5" name="Footer Placeholder 4">
            <a:extLst>
              <a:ext uri="{FF2B5EF4-FFF2-40B4-BE49-F238E27FC236}">
                <a16:creationId xmlns:a16="http://schemas.microsoft.com/office/drawing/2014/main" id="{D60905A1-4633-4765-A05F-D930BD4EED1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 2020 Lisa Rushing</a:t>
            </a:r>
          </a:p>
        </p:txBody>
      </p:sp>
      <p:sp>
        <p:nvSpPr>
          <p:cNvPr id="6" name="Slide Number Placeholder 5">
            <a:extLst>
              <a:ext uri="{FF2B5EF4-FFF2-40B4-BE49-F238E27FC236}">
                <a16:creationId xmlns:a16="http://schemas.microsoft.com/office/drawing/2014/main" id="{8DA04CCB-22E3-4FB3-953D-FD2D70BB6F5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061673D-88B7-4BA6-B107-37D36C923CE8}" type="slidenum">
              <a:rPr lang="en-US" smtClean="0"/>
              <a:t>‹#›</a:t>
            </a:fld>
            <a:endParaRPr lang="en-US"/>
          </a:p>
        </p:txBody>
      </p:sp>
    </p:spTree>
    <p:extLst>
      <p:ext uri="{BB962C8B-B14F-4D97-AF65-F5344CB8AC3E}">
        <p14:creationId xmlns:p14="http://schemas.microsoft.com/office/powerpoint/2010/main" val="168641735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 name="Rectangle 23">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Rectangle 25">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Picture 2">
            <a:extLst>
              <a:ext uri="{FF2B5EF4-FFF2-40B4-BE49-F238E27FC236}">
                <a16:creationId xmlns:a16="http://schemas.microsoft.com/office/drawing/2014/main" id="{AB043B1B-B128-4B88-AADD-5F4638C6F98C}"/>
              </a:ext>
            </a:extLst>
          </p:cNvPr>
          <p:cNvPicPr>
            <a:picLocks noChangeAspect="1"/>
          </p:cNvPicPr>
          <p:nvPr/>
        </p:nvPicPr>
        <p:blipFill>
          <a:blip r:embed="rId3"/>
          <a:stretch>
            <a:fillRect/>
          </a:stretch>
        </p:blipFill>
        <p:spPr>
          <a:xfrm>
            <a:off x="643467" y="2229443"/>
            <a:ext cx="10905066" cy="2399114"/>
          </a:xfrm>
          <a:prstGeom prst="rect">
            <a:avLst/>
          </a:prstGeom>
        </p:spPr>
      </p:pic>
      <p:sp>
        <p:nvSpPr>
          <p:cNvPr id="6" name="Footer Placeholder 5">
            <a:extLst>
              <a:ext uri="{FF2B5EF4-FFF2-40B4-BE49-F238E27FC236}">
                <a16:creationId xmlns:a16="http://schemas.microsoft.com/office/drawing/2014/main" id="{8C3B6761-3005-4A7B-A006-361477CC1A0A}"/>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4154405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29">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Rectangle 31">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a:extLst>
              <a:ext uri="{FF2B5EF4-FFF2-40B4-BE49-F238E27FC236}">
                <a16:creationId xmlns:a16="http://schemas.microsoft.com/office/drawing/2014/main" id="{C73FC97D-EC63-4DC7-A86E-FCA36B6ACB17}"/>
              </a:ext>
            </a:extLst>
          </p:cNvPr>
          <p:cNvPicPr>
            <a:picLocks noChangeAspect="1"/>
          </p:cNvPicPr>
          <p:nvPr/>
        </p:nvPicPr>
        <p:blipFill>
          <a:blip r:embed="rId3"/>
          <a:stretch>
            <a:fillRect/>
          </a:stretch>
        </p:blipFill>
        <p:spPr>
          <a:xfrm>
            <a:off x="643467" y="1138937"/>
            <a:ext cx="10905066" cy="458012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28103172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D016591-042A-4CE9-81CD-1360F9052E53}"/>
              </a:ext>
            </a:extLst>
          </p:cNvPr>
          <p:cNvPicPr>
            <a:picLocks noChangeAspect="1"/>
          </p:cNvPicPr>
          <p:nvPr/>
        </p:nvPicPr>
        <p:blipFill>
          <a:blip r:embed="rId3"/>
          <a:stretch>
            <a:fillRect/>
          </a:stretch>
        </p:blipFill>
        <p:spPr>
          <a:xfrm>
            <a:off x="790222" y="643467"/>
            <a:ext cx="10611555"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351488123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Shape&#10;&#10;Description automatically generated with medium confidence">
            <a:extLst>
              <a:ext uri="{FF2B5EF4-FFF2-40B4-BE49-F238E27FC236}">
                <a16:creationId xmlns:a16="http://schemas.microsoft.com/office/drawing/2014/main" id="{FC7FEE0A-BD1E-445D-9396-2C4CE3EC6E92}"/>
              </a:ext>
            </a:extLst>
          </p:cNvPr>
          <p:cNvPicPr>
            <a:picLocks noChangeAspect="1"/>
          </p:cNvPicPr>
          <p:nvPr/>
        </p:nvPicPr>
        <p:blipFill>
          <a:blip r:embed="rId3"/>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197774338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0C95FF1F-3BA7-43FB-9A85-6774AFFD594E}"/>
              </a:ext>
            </a:extLst>
          </p:cNvPr>
          <p:cNvPicPr>
            <a:picLocks noChangeAspect="1"/>
          </p:cNvPicPr>
          <p:nvPr/>
        </p:nvPicPr>
        <p:blipFill>
          <a:blip r:embed="rId3"/>
          <a:stretch>
            <a:fillRect/>
          </a:stretch>
        </p:blipFill>
        <p:spPr>
          <a:xfrm>
            <a:off x="1054311" y="643467"/>
            <a:ext cx="10083377" cy="5571066"/>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67078692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5">
            <a:extLst>
              <a:ext uri="{FF2B5EF4-FFF2-40B4-BE49-F238E27FC236}">
                <a16:creationId xmlns:a16="http://schemas.microsoft.com/office/drawing/2014/main" id="{29440150-C29E-4F3B-AB50-D2058B280C41}"/>
              </a:ext>
            </a:extLst>
          </p:cNvPr>
          <p:cNvPicPr>
            <a:picLocks noChangeAspect="1"/>
          </p:cNvPicPr>
          <p:nvPr/>
        </p:nvPicPr>
        <p:blipFill>
          <a:blip r:embed="rId3"/>
          <a:stretch>
            <a:fillRect/>
          </a:stretch>
        </p:blipFill>
        <p:spPr>
          <a:xfrm>
            <a:off x="643467" y="1029886"/>
            <a:ext cx="10905066" cy="479822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354141885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F8F0319-9D22-4A00-A467-16E01608395D}"/>
              </a:ext>
            </a:extLst>
          </p:cNvPr>
          <p:cNvPicPr>
            <a:picLocks noChangeAspect="1"/>
          </p:cNvPicPr>
          <p:nvPr/>
        </p:nvPicPr>
        <p:blipFill>
          <a:blip r:embed="rId3"/>
          <a:stretch>
            <a:fillRect/>
          </a:stretch>
        </p:blipFill>
        <p:spPr>
          <a:xfrm>
            <a:off x="643467" y="1234356"/>
            <a:ext cx="10905066" cy="4389288"/>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4833193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 name="Rectangle 8">
            <a:extLst>
              <a:ext uri="{FF2B5EF4-FFF2-40B4-BE49-F238E27FC236}">
                <a16:creationId xmlns:a16="http://schemas.microsoft.com/office/drawing/2014/main" id="{32BC26D8-82FB-445E-AA49-62A77D7C1EE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CB44330D-EA18-4254-AA95-EB49948539B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14720456-4FDF-40D8-8CF3-78D551626C07}"/>
              </a:ext>
            </a:extLst>
          </p:cNvPr>
          <p:cNvPicPr>
            <a:picLocks noChangeAspect="1"/>
          </p:cNvPicPr>
          <p:nvPr/>
        </p:nvPicPr>
        <p:blipFill>
          <a:blip r:embed="rId3"/>
          <a:stretch>
            <a:fillRect/>
          </a:stretch>
        </p:blipFill>
        <p:spPr>
          <a:xfrm>
            <a:off x="643467" y="1275250"/>
            <a:ext cx="10905066" cy="4307500"/>
          </a:xfrm>
          <a:prstGeom prst="rect">
            <a:avLst/>
          </a:prstGeom>
        </p:spPr>
      </p:pic>
      <p:sp>
        <p:nvSpPr>
          <p:cNvPr id="2" name="Footer Placeholder 1">
            <a:extLst>
              <a:ext uri="{FF2B5EF4-FFF2-40B4-BE49-F238E27FC236}">
                <a16:creationId xmlns:a16="http://schemas.microsoft.com/office/drawing/2014/main" id="{5FD5731A-C059-420F-8513-64C79075914C}"/>
              </a:ext>
            </a:extLst>
          </p:cNvPr>
          <p:cNvSpPr>
            <a:spLocks noGrp="1"/>
          </p:cNvSpPr>
          <p:nvPr>
            <p:ph type="ftr" sz="quarter" idx="11"/>
          </p:nvPr>
        </p:nvSpPr>
        <p:spPr>
          <a:xfrm>
            <a:off x="4038600" y="6356350"/>
            <a:ext cx="4114800" cy="365125"/>
          </a:xfrm>
        </p:spPr>
        <p:txBody>
          <a:bodyPr vert="horz" lIns="91440" tIns="45720" rIns="91440" bIns="45720" rtlCol="0" anchor="ctr">
            <a:normAutofit/>
          </a:bodyPr>
          <a:lstStyle/>
          <a:p>
            <a:pPr>
              <a:spcAft>
                <a:spcPts val="600"/>
              </a:spcAft>
            </a:pPr>
            <a:r>
              <a:rPr lang="en-US" kern="1200">
                <a:solidFill>
                  <a:srgbClr val="FFFFFF"/>
                </a:solidFill>
                <a:latin typeface="+mn-lt"/>
                <a:ea typeface="+mn-ea"/>
                <a:cs typeface="+mn-cs"/>
              </a:rPr>
              <a:t>© 2020 Lisa Rushing</a:t>
            </a:r>
          </a:p>
        </p:txBody>
      </p:sp>
    </p:spTree>
    <p:extLst>
      <p:ext uri="{BB962C8B-B14F-4D97-AF65-F5344CB8AC3E}">
        <p14:creationId xmlns:p14="http://schemas.microsoft.com/office/powerpoint/2010/main" val="200252107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82</Words>
  <Application>Microsoft Office PowerPoint</Application>
  <PresentationFormat>Widescreen</PresentationFormat>
  <Paragraphs>17</Paragraphs>
  <Slides>8</Slides>
  <Notes>8</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8</vt:i4>
      </vt:variant>
    </vt:vector>
  </HeadingPairs>
  <TitlesOfParts>
    <vt:vector size="12" baseType="lpstr">
      <vt:lpstr>Arial</vt:lpstr>
      <vt:lpstr>Calibri</vt:lpstr>
      <vt:lpstr>Calibri Light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Sarah Gothard</dc:creator>
  <cp:lastModifiedBy>Sarah Gothard</cp:lastModifiedBy>
  <cp:revision>1</cp:revision>
  <dcterms:created xsi:type="dcterms:W3CDTF">2021-01-01T01:52:28Z</dcterms:created>
  <dcterms:modified xsi:type="dcterms:W3CDTF">2021-01-01T01:52:58Z</dcterms:modified>
</cp:coreProperties>
</file>