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1FD3802-C5A5-4A05-9197-AB1A918244FA}"/>
    <pc:docChg chg="custSel addSld delSld modSld">
      <pc:chgData name="Sarah Gothard" userId="0e53f415fda5f162" providerId="LiveId" clId="{C1FD3802-C5A5-4A05-9197-AB1A918244FA}" dt="2022-03-07T02:56:42.534" v="34" actId="26606"/>
      <pc:docMkLst>
        <pc:docMk/>
      </pc:docMkLst>
      <pc:sldChg chg="addSp delSp modSp mod">
        <pc:chgData name="Sarah Gothard" userId="0e53f415fda5f162" providerId="LiveId" clId="{C1FD3802-C5A5-4A05-9197-AB1A918244FA}" dt="2022-03-07T02:51:05.625" v="5" actId="26606"/>
        <pc:sldMkLst>
          <pc:docMk/>
          <pc:sldMk cId="4119332043" sldId="256"/>
        </pc:sldMkLst>
        <pc:spChg chg="ord">
          <ac:chgData name="Sarah Gothard" userId="0e53f415fda5f162" providerId="LiveId" clId="{C1FD3802-C5A5-4A05-9197-AB1A918244FA}" dt="2022-03-07T02:51:05.625" v="5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C1FD3802-C5A5-4A05-9197-AB1A918244FA}" dt="2022-03-07T02:51:05.625" v="5" actId="26606"/>
          <ac:spMkLst>
            <pc:docMk/>
            <pc:sldMk cId="4119332043" sldId="256"/>
            <ac:spMk id="45" creationId="{01D0AF59-99C3-4251-AB9A-C966C6AD4400}"/>
          </ac:spMkLst>
        </pc:spChg>
        <pc:spChg chg="del">
          <ac:chgData name="Sarah Gothard" userId="0e53f415fda5f162" providerId="LiveId" clId="{C1FD3802-C5A5-4A05-9197-AB1A918244FA}" dt="2022-03-07T02:51:05.625" v="5" actId="26606"/>
          <ac:spMkLst>
            <pc:docMk/>
            <pc:sldMk cId="4119332043" sldId="256"/>
            <ac:spMk id="46" creationId="{1855405F-37A2-4869-9154-F8BE3BECE6C3}"/>
          </ac:spMkLst>
        </pc:spChg>
        <pc:spChg chg="add">
          <ac:chgData name="Sarah Gothard" userId="0e53f415fda5f162" providerId="LiveId" clId="{C1FD3802-C5A5-4A05-9197-AB1A918244FA}" dt="2022-03-07T02:51:05.625" v="5" actId="26606"/>
          <ac:spMkLst>
            <pc:docMk/>
            <pc:sldMk cId="4119332043" sldId="256"/>
            <ac:spMk id="5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1:05.625" v="5" actId="26606"/>
          <ac:spMkLst>
            <pc:docMk/>
            <pc:sldMk cId="4119332043" sldId="256"/>
            <ac:spMk id="5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1:05.625" v="5" actId="26606"/>
          <ac:picMkLst>
            <pc:docMk/>
            <pc:sldMk cId="4119332043" sldId="256"/>
            <ac:picMk id="3" creationId="{0F1CF562-C88E-4471-A2E1-2CF4554DA90D}"/>
          </ac:picMkLst>
        </pc:picChg>
        <pc:picChg chg="del">
          <ac:chgData name="Sarah Gothard" userId="0e53f415fda5f162" providerId="LiveId" clId="{C1FD3802-C5A5-4A05-9197-AB1A918244FA}" dt="2022-03-07T02:50:16.942" v="0" actId="478"/>
          <ac:picMkLst>
            <pc:docMk/>
            <pc:sldMk cId="4119332043" sldId="256"/>
            <ac:picMk id="7" creationId="{C3C8BCD3-8208-4C41-9D39-4BEC41D7181B}"/>
          </ac:picMkLst>
        </pc:picChg>
      </pc:sldChg>
      <pc:sldChg chg="addSp delSp modSp mod">
        <pc:chgData name="Sarah Gothard" userId="0e53f415fda5f162" providerId="LiveId" clId="{C1FD3802-C5A5-4A05-9197-AB1A918244FA}" dt="2022-03-07T02:51:19.708" v="7" actId="26606"/>
        <pc:sldMkLst>
          <pc:docMk/>
          <pc:sldMk cId="1873351668" sldId="261"/>
        </pc:sldMkLst>
        <pc:spChg chg="ord">
          <ac:chgData name="Sarah Gothard" userId="0e53f415fda5f162" providerId="LiveId" clId="{C1FD3802-C5A5-4A05-9197-AB1A918244FA}" dt="2022-03-07T02:51:19.708" v="7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C1FD3802-C5A5-4A05-9197-AB1A918244FA}" dt="2022-03-07T02:51:19.708" v="7" actId="26606"/>
          <ac:spMkLst>
            <pc:docMk/>
            <pc:sldMk cId="1873351668" sldId="261"/>
            <ac:spMk id="38" creationId="{01D0AF59-99C3-4251-AB9A-C966C6AD4400}"/>
          </ac:spMkLst>
        </pc:spChg>
        <pc:spChg chg="del">
          <ac:chgData name="Sarah Gothard" userId="0e53f415fda5f162" providerId="LiveId" clId="{C1FD3802-C5A5-4A05-9197-AB1A918244FA}" dt="2022-03-07T02:51:19.708" v="7" actId="26606"/>
          <ac:spMkLst>
            <pc:docMk/>
            <pc:sldMk cId="1873351668" sldId="261"/>
            <ac:spMk id="40" creationId="{1855405F-37A2-4869-9154-F8BE3BECE6C3}"/>
          </ac:spMkLst>
        </pc:spChg>
        <pc:spChg chg="add">
          <ac:chgData name="Sarah Gothard" userId="0e53f415fda5f162" providerId="LiveId" clId="{C1FD3802-C5A5-4A05-9197-AB1A918244FA}" dt="2022-03-07T02:51:19.708" v="7" actId="26606"/>
          <ac:spMkLst>
            <pc:docMk/>
            <pc:sldMk cId="1873351668" sldId="261"/>
            <ac:spMk id="45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1:19.708" v="7" actId="26606"/>
          <ac:spMkLst>
            <pc:docMk/>
            <pc:sldMk cId="1873351668" sldId="261"/>
            <ac:spMk id="47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1:19.708" v="7" actId="26606"/>
          <ac:picMkLst>
            <pc:docMk/>
            <pc:sldMk cId="1873351668" sldId="261"/>
            <ac:picMk id="3" creationId="{977C2741-134C-489D-B62C-9B9A7A0250B1}"/>
          </ac:picMkLst>
        </pc:picChg>
        <pc:picChg chg="del">
          <ac:chgData name="Sarah Gothard" userId="0e53f415fda5f162" providerId="LiveId" clId="{C1FD3802-C5A5-4A05-9197-AB1A918244FA}" dt="2022-03-07T02:50:18.507" v="1" actId="478"/>
          <ac:picMkLst>
            <pc:docMk/>
            <pc:sldMk cId="1873351668" sldId="261"/>
            <ac:picMk id="4" creationId="{F2288FBA-8B3D-485C-9F87-6137E01DA125}"/>
          </ac:picMkLst>
        </pc:picChg>
      </pc:sldChg>
      <pc:sldChg chg="addSp delSp modSp mod">
        <pc:chgData name="Sarah Gothard" userId="0e53f415fda5f162" providerId="LiveId" clId="{C1FD3802-C5A5-4A05-9197-AB1A918244FA}" dt="2022-03-07T02:53:20.286" v="11" actId="27614"/>
        <pc:sldMkLst>
          <pc:docMk/>
          <pc:sldMk cId="4179602484" sldId="262"/>
        </pc:sldMkLst>
        <pc:spChg chg="add del mod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3" creationId="{3876D860-12DD-4BA6-85C3-F7ACA8EBF789}"/>
          </ac:spMkLst>
        </pc:spChg>
        <pc:spChg chg="ord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4" creationId="{21C315CC-7969-473A-8DD9-987B9FE7C08A}"/>
          </ac:spMkLst>
        </pc:spChg>
        <pc:spChg chg="del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27" creationId="{01D0AF59-99C3-4251-AB9A-C966C6AD4400}"/>
          </ac:spMkLst>
        </pc:spChg>
        <pc:spChg chg="del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29" creationId="{1855405F-37A2-4869-9154-F8BE3BECE6C3}"/>
          </ac:spMkLst>
        </pc:spChg>
        <pc:spChg chg="add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34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1:46.771" v="9" actId="26606"/>
          <ac:spMkLst>
            <pc:docMk/>
            <pc:sldMk cId="4179602484" sldId="262"/>
            <ac:spMk id="36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3:20.286" v="11" actId="27614"/>
          <ac:picMkLst>
            <pc:docMk/>
            <pc:sldMk cId="4179602484" sldId="262"/>
            <ac:picMk id="6" creationId="{01FF5892-8CEC-4FE5-8B65-1E2BF31B5C1C}"/>
          </ac:picMkLst>
        </pc:picChg>
        <pc:picChg chg="del">
          <ac:chgData name="Sarah Gothard" userId="0e53f415fda5f162" providerId="LiveId" clId="{C1FD3802-C5A5-4A05-9197-AB1A918244FA}" dt="2022-03-07T02:50:21.606" v="2" actId="478"/>
          <ac:picMkLst>
            <pc:docMk/>
            <pc:sldMk cId="4179602484" sldId="262"/>
            <ac:picMk id="7" creationId="{851EB870-7970-4C25-AFEB-2F0F5546D8FA}"/>
          </ac:picMkLst>
        </pc:picChg>
      </pc:sldChg>
      <pc:sldChg chg="addSp delSp modSp new mod setBg">
        <pc:chgData name="Sarah Gothard" userId="0e53f415fda5f162" providerId="LiveId" clId="{C1FD3802-C5A5-4A05-9197-AB1A918244FA}" dt="2022-03-07T02:54:52.044" v="16" actId="27614"/>
        <pc:sldMkLst>
          <pc:docMk/>
          <pc:sldMk cId="51388263" sldId="263"/>
        </pc:sldMkLst>
        <pc:spChg chg="del">
          <ac:chgData name="Sarah Gothard" userId="0e53f415fda5f162" providerId="LiveId" clId="{C1FD3802-C5A5-4A05-9197-AB1A918244FA}" dt="2022-03-07T02:53:46.891" v="13" actId="26606"/>
          <ac:spMkLst>
            <pc:docMk/>
            <pc:sldMk cId="51388263" sldId="263"/>
            <ac:spMk id="2" creationId="{B6A70FAE-CA07-4887-9EF1-3600C1C2DBAE}"/>
          </ac:spMkLst>
        </pc:spChg>
        <pc:spChg chg="del">
          <ac:chgData name="Sarah Gothard" userId="0e53f415fda5f162" providerId="LiveId" clId="{C1FD3802-C5A5-4A05-9197-AB1A918244FA}" dt="2022-03-07T02:53:46.891" v="13" actId="26606"/>
          <ac:spMkLst>
            <pc:docMk/>
            <pc:sldMk cId="51388263" sldId="263"/>
            <ac:spMk id="3" creationId="{4D394818-6A0C-4B9E-B401-6597D14EA47E}"/>
          </ac:spMkLst>
        </pc:spChg>
        <pc:spChg chg="mod ord">
          <ac:chgData name="Sarah Gothard" userId="0e53f415fda5f162" providerId="LiveId" clId="{C1FD3802-C5A5-4A05-9197-AB1A918244FA}" dt="2022-03-07T02:53:46.891" v="13" actId="26606"/>
          <ac:spMkLst>
            <pc:docMk/>
            <pc:sldMk cId="51388263" sldId="263"/>
            <ac:spMk id="4" creationId="{C41A26CD-CDDE-4A41-8F89-581496B3689A}"/>
          </ac:spMkLst>
        </pc:spChg>
        <pc:spChg chg="add">
          <ac:chgData name="Sarah Gothard" userId="0e53f415fda5f162" providerId="LiveId" clId="{C1FD3802-C5A5-4A05-9197-AB1A918244FA}" dt="2022-03-07T02:53:46.891" v="13" actId="26606"/>
          <ac:spMkLst>
            <pc:docMk/>
            <pc:sldMk cId="51388263" sldId="263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3:46.891" v="13" actId="26606"/>
          <ac:spMkLst>
            <pc:docMk/>
            <pc:sldMk cId="51388263" sldId="263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4:52.044" v="16" actId="27614"/>
          <ac:picMkLst>
            <pc:docMk/>
            <pc:sldMk cId="51388263" sldId="263"/>
            <ac:picMk id="6" creationId="{E3B8E3E6-56C8-4497-B3C2-DDAA17776B01}"/>
          </ac:picMkLst>
        </pc:picChg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3510241174" sldId="263"/>
        </pc:sldMkLst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615479179" sldId="264"/>
        </pc:sldMkLst>
      </pc:sldChg>
      <pc:sldChg chg="addSp delSp modSp new mod setBg">
        <pc:chgData name="Sarah Gothard" userId="0e53f415fda5f162" providerId="LiveId" clId="{C1FD3802-C5A5-4A05-9197-AB1A918244FA}" dt="2022-03-07T02:54:56.507" v="20" actId="27614"/>
        <pc:sldMkLst>
          <pc:docMk/>
          <pc:sldMk cId="4023255360" sldId="264"/>
        </pc:sldMkLst>
        <pc:spChg chg="del">
          <ac:chgData name="Sarah Gothard" userId="0e53f415fda5f162" providerId="LiveId" clId="{C1FD3802-C5A5-4A05-9197-AB1A918244FA}" dt="2022-03-07T02:54:53.170" v="18" actId="26606"/>
          <ac:spMkLst>
            <pc:docMk/>
            <pc:sldMk cId="4023255360" sldId="264"/>
            <ac:spMk id="2" creationId="{ADF00382-FA10-44A2-849B-35D0A2277752}"/>
          </ac:spMkLst>
        </pc:spChg>
        <pc:spChg chg="del">
          <ac:chgData name="Sarah Gothard" userId="0e53f415fda5f162" providerId="LiveId" clId="{C1FD3802-C5A5-4A05-9197-AB1A918244FA}" dt="2022-03-07T02:54:53.170" v="18" actId="26606"/>
          <ac:spMkLst>
            <pc:docMk/>
            <pc:sldMk cId="4023255360" sldId="264"/>
            <ac:spMk id="3" creationId="{A218BCA2-4B1D-488B-93E5-FCFD51697B0E}"/>
          </ac:spMkLst>
        </pc:spChg>
        <pc:spChg chg="mod ord">
          <ac:chgData name="Sarah Gothard" userId="0e53f415fda5f162" providerId="LiveId" clId="{C1FD3802-C5A5-4A05-9197-AB1A918244FA}" dt="2022-03-07T02:54:53.170" v="18" actId="26606"/>
          <ac:spMkLst>
            <pc:docMk/>
            <pc:sldMk cId="4023255360" sldId="264"/>
            <ac:spMk id="4" creationId="{045C7A5B-90FA-4EF7-BDAD-E4F587E2CDC9}"/>
          </ac:spMkLst>
        </pc:spChg>
        <pc:spChg chg="add">
          <ac:chgData name="Sarah Gothard" userId="0e53f415fda5f162" providerId="LiveId" clId="{C1FD3802-C5A5-4A05-9197-AB1A918244FA}" dt="2022-03-07T02:54:53.170" v="18" actId="26606"/>
          <ac:spMkLst>
            <pc:docMk/>
            <pc:sldMk cId="4023255360" sldId="264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4:53.170" v="18" actId="26606"/>
          <ac:spMkLst>
            <pc:docMk/>
            <pc:sldMk cId="4023255360" sldId="264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4:56.507" v="20" actId="27614"/>
          <ac:picMkLst>
            <pc:docMk/>
            <pc:sldMk cId="4023255360" sldId="264"/>
            <ac:picMk id="6" creationId="{76D84612-0C0A-443D-81C5-5083ED1610B2}"/>
          </ac:picMkLst>
        </pc:picChg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879677553" sldId="265"/>
        </pc:sldMkLst>
      </pc:sldChg>
      <pc:sldChg chg="addSp delSp modSp new mod setBg">
        <pc:chgData name="Sarah Gothard" userId="0e53f415fda5f162" providerId="LiveId" clId="{C1FD3802-C5A5-4A05-9197-AB1A918244FA}" dt="2022-03-07T02:55:10.786" v="22" actId="26606"/>
        <pc:sldMkLst>
          <pc:docMk/>
          <pc:sldMk cId="4086368676" sldId="265"/>
        </pc:sldMkLst>
        <pc:spChg chg="del">
          <ac:chgData name="Sarah Gothard" userId="0e53f415fda5f162" providerId="LiveId" clId="{C1FD3802-C5A5-4A05-9197-AB1A918244FA}" dt="2022-03-07T02:55:10.786" v="22" actId="26606"/>
          <ac:spMkLst>
            <pc:docMk/>
            <pc:sldMk cId="4086368676" sldId="265"/>
            <ac:spMk id="2" creationId="{F8A88A31-5F26-40F2-86A7-83C52025506C}"/>
          </ac:spMkLst>
        </pc:spChg>
        <pc:spChg chg="del">
          <ac:chgData name="Sarah Gothard" userId="0e53f415fda5f162" providerId="LiveId" clId="{C1FD3802-C5A5-4A05-9197-AB1A918244FA}" dt="2022-03-07T02:55:10.786" v="22" actId="26606"/>
          <ac:spMkLst>
            <pc:docMk/>
            <pc:sldMk cId="4086368676" sldId="265"/>
            <ac:spMk id="3" creationId="{0FA52748-1760-418F-ACF9-EDAC3B2BB2FE}"/>
          </ac:spMkLst>
        </pc:spChg>
        <pc:spChg chg="mod ord">
          <ac:chgData name="Sarah Gothard" userId="0e53f415fda5f162" providerId="LiveId" clId="{C1FD3802-C5A5-4A05-9197-AB1A918244FA}" dt="2022-03-07T02:55:10.786" v="22" actId="26606"/>
          <ac:spMkLst>
            <pc:docMk/>
            <pc:sldMk cId="4086368676" sldId="265"/>
            <ac:spMk id="4" creationId="{0552CB65-2795-4E5D-9DB5-47A54BDD5344}"/>
          </ac:spMkLst>
        </pc:spChg>
        <pc:spChg chg="add">
          <ac:chgData name="Sarah Gothard" userId="0e53f415fda5f162" providerId="LiveId" clId="{C1FD3802-C5A5-4A05-9197-AB1A918244FA}" dt="2022-03-07T02:55:10.786" v="22" actId="26606"/>
          <ac:spMkLst>
            <pc:docMk/>
            <pc:sldMk cId="4086368676" sldId="265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5:10.786" v="22" actId="26606"/>
          <ac:spMkLst>
            <pc:docMk/>
            <pc:sldMk cId="4086368676" sldId="265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5:10.786" v="22" actId="26606"/>
          <ac:picMkLst>
            <pc:docMk/>
            <pc:sldMk cId="4086368676" sldId="265"/>
            <ac:picMk id="6" creationId="{B29FEEB4-4FCB-48B3-8064-D120428D49E1}"/>
          </ac:picMkLst>
        </pc:picChg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2942805608" sldId="266"/>
        </pc:sldMkLst>
      </pc:sldChg>
      <pc:sldChg chg="addSp delSp modSp new mod setBg">
        <pc:chgData name="Sarah Gothard" userId="0e53f415fda5f162" providerId="LiveId" clId="{C1FD3802-C5A5-4A05-9197-AB1A918244FA}" dt="2022-03-07T02:55:48.430" v="27" actId="27614"/>
        <pc:sldMkLst>
          <pc:docMk/>
          <pc:sldMk cId="3748273037" sldId="266"/>
        </pc:sldMkLst>
        <pc:spChg chg="del">
          <ac:chgData name="Sarah Gothard" userId="0e53f415fda5f162" providerId="LiveId" clId="{C1FD3802-C5A5-4A05-9197-AB1A918244FA}" dt="2022-03-07T02:55:45.069" v="25" actId="26606"/>
          <ac:spMkLst>
            <pc:docMk/>
            <pc:sldMk cId="3748273037" sldId="266"/>
            <ac:spMk id="2" creationId="{750A9156-A9CA-44D4-8A27-ABE928A86B7C}"/>
          </ac:spMkLst>
        </pc:spChg>
        <pc:spChg chg="del">
          <ac:chgData name="Sarah Gothard" userId="0e53f415fda5f162" providerId="LiveId" clId="{C1FD3802-C5A5-4A05-9197-AB1A918244FA}" dt="2022-03-07T02:55:45.069" v="25" actId="26606"/>
          <ac:spMkLst>
            <pc:docMk/>
            <pc:sldMk cId="3748273037" sldId="266"/>
            <ac:spMk id="3" creationId="{8D13BD82-C1B8-419C-B21E-6E5E4B255810}"/>
          </ac:spMkLst>
        </pc:spChg>
        <pc:spChg chg="mod ord">
          <ac:chgData name="Sarah Gothard" userId="0e53f415fda5f162" providerId="LiveId" clId="{C1FD3802-C5A5-4A05-9197-AB1A918244FA}" dt="2022-03-07T02:55:45.069" v="25" actId="26606"/>
          <ac:spMkLst>
            <pc:docMk/>
            <pc:sldMk cId="3748273037" sldId="266"/>
            <ac:spMk id="4" creationId="{A52D7D02-B1A9-4966-A8BA-2CF36C395E75}"/>
          </ac:spMkLst>
        </pc:spChg>
        <pc:spChg chg="add">
          <ac:chgData name="Sarah Gothard" userId="0e53f415fda5f162" providerId="LiveId" clId="{C1FD3802-C5A5-4A05-9197-AB1A918244FA}" dt="2022-03-07T02:55:45.069" v="25" actId="26606"/>
          <ac:spMkLst>
            <pc:docMk/>
            <pc:sldMk cId="3748273037" sldId="266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5:45.069" v="25" actId="26606"/>
          <ac:spMkLst>
            <pc:docMk/>
            <pc:sldMk cId="3748273037" sldId="266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5:48.430" v="27" actId="27614"/>
          <ac:picMkLst>
            <pc:docMk/>
            <pc:sldMk cId="3748273037" sldId="266"/>
            <ac:picMk id="6" creationId="{C7567792-A0E9-42AC-8231-DED9B0ABAFE4}"/>
          </ac:picMkLst>
        </pc:picChg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2387495655" sldId="267"/>
        </pc:sldMkLst>
      </pc:sldChg>
      <pc:sldChg chg="addSp delSp modSp new mod setBg">
        <pc:chgData name="Sarah Gothard" userId="0e53f415fda5f162" providerId="LiveId" clId="{C1FD3802-C5A5-4A05-9197-AB1A918244FA}" dt="2022-03-07T02:56:42.090" v="32" actId="27614"/>
        <pc:sldMkLst>
          <pc:docMk/>
          <pc:sldMk cId="3036159640" sldId="267"/>
        </pc:sldMkLst>
        <pc:spChg chg="del">
          <ac:chgData name="Sarah Gothard" userId="0e53f415fda5f162" providerId="LiveId" clId="{C1FD3802-C5A5-4A05-9197-AB1A918244FA}" dt="2022-03-07T02:56:08.476" v="29" actId="26606"/>
          <ac:spMkLst>
            <pc:docMk/>
            <pc:sldMk cId="3036159640" sldId="267"/>
            <ac:spMk id="2" creationId="{51B12C2B-2113-4945-A928-79D664F8AB83}"/>
          </ac:spMkLst>
        </pc:spChg>
        <pc:spChg chg="del">
          <ac:chgData name="Sarah Gothard" userId="0e53f415fda5f162" providerId="LiveId" clId="{C1FD3802-C5A5-4A05-9197-AB1A918244FA}" dt="2022-03-07T02:56:08.476" v="29" actId="26606"/>
          <ac:spMkLst>
            <pc:docMk/>
            <pc:sldMk cId="3036159640" sldId="267"/>
            <ac:spMk id="3" creationId="{72CFE26A-EE23-43B6-BAEC-5C4A4851B8AF}"/>
          </ac:spMkLst>
        </pc:spChg>
        <pc:spChg chg="mod ord">
          <ac:chgData name="Sarah Gothard" userId="0e53f415fda5f162" providerId="LiveId" clId="{C1FD3802-C5A5-4A05-9197-AB1A918244FA}" dt="2022-03-07T02:56:08.476" v="29" actId="26606"/>
          <ac:spMkLst>
            <pc:docMk/>
            <pc:sldMk cId="3036159640" sldId="267"/>
            <ac:spMk id="4" creationId="{E0AAB835-1BBE-4CBC-B22E-0C1FB105DBF2}"/>
          </ac:spMkLst>
        </pc:spChg>
        <pc:spChg chg="add">
          <ac:chgData name="Sarah Gothard" userId="0e53f415fda5f162" providerId="LiveId" clId="{C1FD3802-C5A5-4A05-9197-AB1A918244FA}" dt="2022-03-07T02:56:08.476" v="29" actId="26606"/>
          <ac:spMkLst>
            <pc:docMk/>
            <pc:sldMk cId="3036159640" sldId="267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6:08.476" v="29" actId="26606"/>
          <ac:spMkLst>
            <pc:docMk/>
            <pc:sldMk cId="3036159640" sldId="267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6:42.090" v="32" actId="27614"/>
          <ac:picMkLst>
            <pc:docMk/>
            <pc:sldMk cId="3036159640" sldId="267"/>
            <ac:picMk id="6" creationId="{FD5F0814-0332-45C6-B212-C12D5BBB3506}"/>
          </ac:picMkLst>
        </pc:picChg>
      </pc:sldChg>
      <pc:sldChg chg="addSp delSp modSp new mod setBg">
        <pc:chgData name="Sarah Gothard" userId="0e53f415fda5f162" providerId="LiveId" clId="{C1FD3802-C5A5-4A05-9197-AB1A918244FA}" dt="2022-03-07T02:56:42.534" v="34" actId="26606"/>
        <pc:sldMkLst>
          <pc:docMk/>
          <pc:sldMk cId="52132796" sldId="268"/>
        </pc:sldMkLst>
        <pc:spChg chg="del">
          <ac:chgData name="Sarah Gothard" userId="0e53f415fda5f162" providerId="LiveId" clId="{C1FD3802-C5A5-4A05-9197-AB1A918244FA}" dt="2022-03-07T02:56:42.534" v="34" actId="26606"/>
          <ac:spMkLst>
            <pc:docMk/>
            <pc:sldMk cId="52132796" sldId="268"/>
            <ac:spMk id="2" creationId="{FD1EA595-5F4B-4D34-9D4E-CA16608B38DE}"/>
          </ac:spMkLst>
        </pc:spChg>
        <pc:spChg chg="del">
          <ac:chgData name="Sarah Gothard" userId="0e53f415fda5f162" providerId="LiveId" clId="{C1FD3802-C5A5-4A05-9197-AB1A918244FA}" dt="2022-03-07T02:56:42.534" v="34" actId="26606"/>
          <ac:spMkLst>
            <pc:docMk/>
            <pc:sldMk cId="52132796" sldId="268"/>
            <ac:spMk id="3" creationId="{439CAB5C-FFFD-4FA1-9BA5-BC3365E1ED7A}"/>
          </ac:spMkLst>
        </pc:spChg>
        <pc:spChg chg="mod ord">
          <ac:chgData name="Sarah Gothard" userId="0e53f415fda5f162" providerId="LiveId" clId="{C1FD3802-C5A5-4A05-9197-AB1A918244FA}" dt="2022-03-07T02:56:42.534" v="34" actId="26606"/>
          <ac:spMkLst>
            <pc:docMk/>
            <pc:sldMk cId="52132796" sldId="268"/>
            <ac:spMk id="4" creationId="{3A98FF49-E107-4D55-B792-E4B2CB3C3F10}"/>
          </ac:spMkLst>
        </pc:spChg>
        <pc:spChg chg="add">
          <ac:chgData name="Sarah Gothard" userId="0e53f415fda5f162" providerId="LiveId" clId="{C1FD3802-C5A5-4A05-9197-AB1A918244FA}" dt="2022-03-07T02:56:42.534" v="34" actId="26606"/>
          <ac:spMkLst>
            <pc:docMk/>
            <pc:sldMk cId="52132796" sldId="268"/>
            <ac:spMk id="11" creationId="{01D0AF59-99C3-4251-AB9A-C966C6AD4400}"/>
          </ac:spMkLst>
        </pc:spChg>
        <pc:spChg chg="add">
          <ac:chgData name="Sarah Gothard" userId="0e53f415fda5f162" providerId="LiveId" clId="{C1FD3802-C5A5-4A05-9197-AB1A918244FA}" dt="2022-03-07T02:56:42.534" v="34" actId="26606"/>
          <ac:spMkLst>
            <pc:docMk/>
            <pc:sldMk cId="52132796" sldId="268"/>
            <ac:spMk id="13" creationId="{1855405F-37A2-4869-9154-F8BE3BECE6C3}"/>
          </ac:spMkLst>
        </pc:spChg>
        <pc:picChg chg="add mod">
          <ac:chgData name="Sarah Gothard" userId="0e53f415fda5f162" providerId="LiveId" clId="{C1FD3802-C5A5-4A05-9197-AB1A918244FA}" dt="2022-03-07T02:56:42.534" v="34" actId="26606"/>
          <ac:picMkLst>
            <pc:docMk/>
            <pc:sldMk cId="52132796" sldId="268"/>
            <ac:picMk id="6" creationId="{4E21DCF6-E8B6-46F7-9CAB-39A8AB46C553}"/>
          </ac:picMkLst>
        </pc:picChg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358428471" sldId="268"/>
        </pc:sldMkLst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2143727207" sldId="269"/>
        </pc:sldMkLst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3098472249" sldId="270"/>
        </pc:sldMkLst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1706238523" sldId="271"/>
        </pc:sldMkLst>
      </pc:sldChg>
      <pc:sldChg chg="del">
        <pc:chgData name="Sarah Gothard" userId="0e53f415fda5f162" providerId="LiveId" clId="{C1FD3802-C5A5-4A05-9197-AB1A918244FA}" dt="2022-03-07T02:50:29.492" v="3" actId="47"/>
        <pc:sldMkLst>
          <pc:docMk/>
          <pc:sldMk cId="4182499056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1CF562-C88E-4471-A2E1-2CF4554DA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7C2741-134C-489D-B62C-9B9A7A025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1FF5892-8CEC-4FE5-8B65-1E2BF31B5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315CC-7969-473A-8DD9-987B9FE7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960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B8E3E6-56C8-4497-B3C2-DDAA17776B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1A26CD-CDDE-4A41-8F89-581496B3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138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6D84612-0C0A-443D-81C5-5083ED1610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C7A5B-90FA-4EF7-BDAD-E4F587E2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2325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9FEEB4-4FCB-48B3-8064-D120428D4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2CB65-2795-4E5D-9DB5-47A54BDD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636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567792-A0E9-42AC-8231-DED9B0ABA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D7D02-B1A9-4966-A8BA-2CF36C39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827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D5F0814-0332-45C6-B212-C12D5BBB3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AB835-1BBE-4CBC-B22E-0C1FB105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6159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E21DCF6-E8B6-46F7-9CAB-39A8AB46C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8FF49-E107-4D55-B792-E4B2CB3C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13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6</cp:revision>
  <dcterms:created xsi:type="dcterms:W3CDTF">2020-12-27T20:40:58Z</dcterms:created>
  <dcterms:modified xsi:type="dcterms:W3CDTF">2022-03-07T02:56:49Z</dcterms:modified>
</cp:coreProperties>
</file>