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15"/>
  </p:notesMasterIdLst>
  <p:handoutMasterIdLst>
    <p:handoutMasterId r:id="rId16"/>
  </p:handoutMasterIdLst>
  <p:sldIdLst>
    <p:sldId id="270" r:id="rId2"/>
    <p:sldId id="271" r:id="rId3"/>
    <p:sldId id="272" r:id="rId4"/>
    <p:sldId id="273" r:id="rId5"/>
    <p:sldId id="274" r:id="rId6"/>
    <p:sldId id="275" r:id="rId7"/>
    <p:sldId id="277" r:id="rId8"/>
    <p:sldId id="278" r:id="rId9"/>
    <p:sldId id="279" r:id="rId10"/>
    <p:sldId id="276" r:id="rId11"/>
    <p:sldId id="280" r:id="rId12"/>
    <p:sldId id="281" r:id="rId13"/>
    <p:sldId id="2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D61B1-95D9-4F52-936C-C0C6A3960137}" v="25" dt="2020-01-19T20:32:15.12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19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DC28F504-74F5-409B-9F5C-8317AD0DC47D}"/>
    <pc:docChg chg="custSel mod addSld delSld modSld">
      <pc:chgData name="Sarah Gothard" userId="0e53f415fda5f162" providerId="LiveId" clId="{DC28F504-74F5-409B-9F5C-8317AD0DC47D}" dt="2020-01-19T20:32:27.931" v="55" actId="1076"/>
      <pc:docMkLst>
        <pc:docMk/>
      </pc:docMkLst>
      <pc:sldChg chg="del">
        <pc:chgData name="Sarah Gothard" userId="0e53f415fda5f162" providerId="LiveId" clId="{DC28F504-74F5-409B-9F5C-8317AD0DC47D}" dt="2020-01-19T20:18:11.074" v="1" actId="2696"/>
        <pc:sldMkLst>
          <pc:docMk/>
          <pc:sldMk cId="2211167003" sldId="257"/>
        </pc:sldMkLst>
      </pc:sldChg>
      <pc:sldChg chg="del">
        <pc:chgData name="Sarah Gothard" userId="0e53f415fda5f162" providerId="LiveId" clId="{DC28F504-74F5-409B-9F5C-8317AD0DC47D}" dt="2020-01-19T20:18:13.090" v="2" actId="2696"/>
        <pc:sldMkLst>
          <pc:docMk/>
          <pc:sldMk cId="2910058187" sldId="258"/>
        </pc:sldMkLst>
      </pc:sldChg>
      <pc:sldChg chg="del">
        <pc:chgData name="Sarah Gothard" userId="0e53f415fda5f162" providerId="LiveId" clId="{DC28F504-74F5-409B-9F5C-8317AD0DC47D}" dt="2020-01-19T20:18:13.101" v="3" actId="2696"/>
        <pc:sldMkLst>
          <pc:docMk/>
          <pc:sldMk cId="1457219815" sldId="259"/>
        </pc:sldMkLst>
      </pc:sldChg>
      <pc:sldChg chg="del">
        <pc:chgData name="Sarah Gothard" userId="0e53f415fda5f162" providerId="LiveId" clId="{DC28F504-74F5-409B-9F5C-8317AD0DC47D}" dt="2020-01-19T20:18:13.110" v="4" actId="2696"/>
        <pc:sldMkLst>
          <pc:docMk/>
          <pc:sldMk cId="737993120" sldId="260"/>
        </pc:sldMkLst>
      </pc:sldChg>
      <pc:sldChg chg="del">
        <pc:chgData name="Sarah Gothard" userId="0e53f415fda5f162" providerId="LiveId" clId="{DC28F504-74F5-409B-9F5C-8317AD0DC47D}" dt="2020-01-19T20:18:13.117" v="5" actId="2696"/>
        <pc:sldMkLst>
          <pc:docMk/>
          <pc:sldMk cId="3014489354" sldId="261"/>
        </pc:sldMkLst>
      </pc:sldChg>
      <pc:sldChg chg="del">
        <pc:chgData name="Sarah Gothard" userId="0e53f415fda5f162" providerId="LiveId" clId="{DC28F504-74F5-409B-9F5C-8317AD0DC47D}" dt="2020-01-19T20:18:13.124" v="6" actId="2696"/>
        <pc:sldMkLst>
          <pc:docMk/>
          <pc:sldMk cId="4181044637" sldId="262"/>
        </pc:sldMkLst>
      </pc:sldChg>
      <pc:sldChg chg="del">
        <pc:chgData name="Sarah Gothard" userId="0e53f415fda5f162" providerId="LiveId" clId="{DC28F504-74F5-409B-9F5C-8317AD0DC47D}" dt="2020-01-19T20:18:13.132" v="7" actId="2696"/>
        <pc:sldMkLst>
          <pc:docMk/>
          <pc:sldMk cId="3928180244" sldId="263"/>
        </pc:sldMkLst>
      </pc:sldChg>
      <pc:sldChg chg="del">
        <pc:chgData name="Sarah Gothard" userId="0e53f415fda5f162" providerId="LiveId" clId="{DC28F504-74F5-409B-9F5C-8317AD0DC47D}" dt="2020-01-19T20:18:13.138" v="8" actId="2696"/>
        <pc:sldMkLst>
          <pc:docMk/>
          <pc:sldMk cId="330381716" sldId="264"/>
        </pc:sldMkLst>
      </pc:sldChg>
      <pc:sldChg chg="del">
        <pc:chgData name="Sarah Gothard" userId="0e53f415fda5f162" providerId="LiveId" clId="{DC28F504-74F5-409B-9F5C-8317AD0DC47D}" dt="2020-01-19T20:18:13.144" v="9" actId="2696"/>
        <pc:sldMkLst>
          <pc:docMk/>
          <pc:sldMk cId="1700765355" sldId="265"/>
        </pc:sldMkLst>
      </pc:sldChg>
      <pc:sldChg chg="del">
        <pc:chgData name="Sarah Gothard" userId="0e53f415fda5f162" providerId="LiveId" clId="{DC28F504-74F5-409B-9F5C-8317AD0DC47D}" dt="2020-01-19T20:18:13.149" v="10" actId="2696"/>
        <pc:sldMkLst>
          <pc:docMk/>
          <pc:sldMk cId="2842286301" sldId="266"/>
        </pc:sldMkLst>
      </pc:sldChg>
      <pc:sldChg chg="del">
        <pc:chgData name="Sarah Gothard" userId="0e53f415fda5f162" providerId="LiveId" clId="{DC28F504-74F5-409B-9F5C-8317AD0DC47D}" dt="2020-01-19T20:18:13.155" v="11" actId="2696"/>
        <pc:sldMkLst>
          <pc:docMk/>
          <pc:sldMk cId="2793389351" sldId="267"/>
        </pc:sldMkLst>
      </pc:sldChg>
      <pc:sldChg chg="del">
        <pc:chgData name="Sarah Gothard" userId="0e53f415fda5f162" providerId="LiveId" clId="{DC28F504-74F5-409B-9F5C-8317AD0DC47D}" dt="2020-01-19T20:18:13.163" v="12" actId="2696"/>
        <pc:sldMkLst>
          <pc:docMk/>
          <pc:sldMk cId="2369125594" sldId="268"/>
        </pc:sldMkLst>
      </pc:sldChg>
      <pc:sldChg chg="del">
        <pc:chgData name="Sarah Gothard" userId="0e53f415fda5f162" providerId="LiveId" clId="{DC28F504-74F5-409B-9F5C-8317AD0DC47D}" dt="2020-01-19T20:18:13.168" v="13" actId="2696"/>
        <pc:sldMkLst>
          <pc:docMk/>
          <pc:sldMk cId="3555052922" sldId="269"/>
        </pc:sldMkLst>
      </pc:sldChg>
      <pc:sldChg chg="addSp modSp add mod setBg">
        <pc:chgData name="Sarah Gothard" userId="0e53f415fda5f162" providerId="LiveId" clId="{DC28F504-74F5-409B-9F5C-8317AD0DC47D}" dt="2020-01-19T20:19:03.244" v="16" actId="26606"/>
        <pc:sldMkLst>
          <pc:docMk/>
          <pc:sldMk cId="107045803" sldId="270"/>
        </pc:sldMkLst>
        <pc:spChg chg="mod ord">
          <ac:chgData name="Sarah Gothard" userId="0e53f415fda5f162" providerId="LiveId" clId="{DC28F504-74F5-409B-9F5C-8317AD0DC47D}" dt="2020-01-19T20:19:03.244" v="16" actId="26606"/>
          <ac:spMkLst>
            <pc:docMk/>
            <pc:sldMk cId="107045803" sldId="270"/>
            <ac:spMk id="2" creationId="{1744CCE6-015B-49F7-8A48-F88A6B36BB03}"/>
          </ac:spMkLst>
        </pc:spChg>
        <pc:spChg chg="add">
          <ac:chgData name="Sarah Gothard" userId="0e53f415fda5f162" providerId="LiveId" clId="{DC28F504-74F5-409B-9F5C-8317AD0DC47D}" dt="2020-01-19T20:19:03.244" v="16" actId="26606"/>
          <ac:spMkLst>
            <pc:docMk/>
            <pc:sldMk cId="107045803" sldId="270"/>
            <ac:spMk id="8" creationId="{01D0AF59-99C3-4251-AB9A-C966C6AD4400}"/>
          </ac:spMkLst>
        </pc:spChg>
        <pc:spChg chg="add">
          <ac:chgData name="Sarah Gothard" userId="0e53f415fda5f162" providerId="LiveId" clId="{DC28F504-74F5-409B-9F5C-8317AD0DC47D}" dt="2020-01-19T20:19:03.244" v="16" actId="26606"/>
          <ac:spMkLst>
            <pc:docMk/>
            <pc:sldMk cId="107045803" sldId="270"/>
            <ac:spMk id="10" creationId="{1855405F-37A2-4869-9154-F8BE3BECE6C3}"/>
          </ac:spMkLst>
        </pc:spChg>
        <pc:picChg chg="add mod">
          <ac:chgData name="Sarah Gothard" userId="0e53f415fda5f162" providerId="LiveId" clId="{DC28F504-74F5-409B-9F5C-8317AD0DC47D}" dt="2020-01-19T20:19:03.244" v="16" actId="26606"/>
          <ac:picMkLst>
            <pc:docMk/>
            <pc:sldMk cId="107045803" sldId="270"/>
            <ac:picMk id="3" creationId="{2912AFE1-5232-43B6-8FB5-604D67B6B2C5}"/>
          </ac:picMkLst>
        </pc:picChg>
      </pc:sldChg>
      <pc:sldChg chg="addSp modSp add mod setBg">
        <pc:chgData name="Sarah Gothard" userId="0e53f415fda5f162" providerId="LiveId" clId="{DC28F504-74F5-409B-9F5C-8317AD0DC47D}" dt="2020-01-19T20:19:56.657" v="18" actId="26606"/>
        <pc:sldMkLst>
          <pc:docMk/>
          <pc:sldMk cId="714031378" sldId="271"/>
        </pc:sldMkLst>
        <pc:spChg chg="mod ord">
          <ac:chgData name="Sarah Gothard" userId="0e53f415fda5f162" providerId="LiveId" clId="{DC28F504-74F5-409B-9F5C-8317AD0DC47D}" dt="2020-01-19T20:19:56.657" v="18" actId="26606"/>
          <ac:spMkLst>
            <pc:docMk/>
            <pc:sldMk cId="714031378" sldId="271"/>
            <ac:spMk id="2" creationId="{62E971ED-8F0C-450F-8275-E1E16D51D7C1}"/>
          </ac:spMkLst>
        </pc:spChg>
        <pc:spChg chg="add">
          <ac:chgData name="Sarah Gothard" userId="0e53f415fda5f162" providerId="LiveId" clId="{DC28F504-74F5-409B-9F5C-8317AD0DC47D}" dt="2020-01-19T20:19:56.657" v="18" actId="26606"/>
          <ac:spMkLst>
            <pc:docMk/>
            <pc:sldMk cId="714031378" sldId="271"/>
            <ac:spMk id="8" creationId="{01D0AF59-99C3-4251-AB9A-C966C6AD4400}"/>
          </ac:spMkLst>
        </pc:spChg>
        <pc:spChg chg="add">
          <ac:chgData name="Sarah Gothard" userId="0e53f415fda5f162" providerId="LiveId" clId="{DC28F504-74F5-409B-9F5C-8317AD0DC47D}" dt="2020-01-19T20:19:56.657" v="18" actId="26606"/>
          <ac:spMkLst>
            <pc:docMk/>
            <pc:sldMk cId="714031378" sldId="271"/>
            <ac:spMk id="10" creationId="{1855405F-37A2-4869-9154-F8BE3BECE6C3}"/>
          </ac:spMkLst>
        </pc:spChg>
        <pc:picChg chg="add mod">
          <ac:chgData name="Sarah Gothard" userId="0e53f415fda5f162" providerId="LiveId" clId="{DC28F504-74F5-409B-9F5C-8317AD0DC47D}" dt="2020-01-19T20:19:56.657" v="18" actId="26606"/>
          <ac:picMkLst>
            <pc:docMk/>
            <pc:sldMk cId="714031378" sldId="271"/>
            <ac:picMk id="3" creationId="{6E5F8020-A29D-4349-88BA-87DD21652D46}"/>
          </ac:picMkLst>
        </pc:picChg>
      </pc:sldChg>
      <pc:sldChg chg="addSp modSp add mod setBg">
        <pc:chgData name="Sarah Gothard" userId="0e53f415fda5f162" providerId="LiveId" clId="{DC28F504-74F5-409B-9F5C-8317AD0DC47D}" dt="2020-01-19T20:23:56.356" v="31" actId="26606"/>
        <pc:sldMkLst>
          <pc:docMk/>
          <pc:sldMk cId="456946991" sldId="272"/>
        </pc:sldMkLst>
        <pc:spChg chg="mod ord">
          <ac:chgData name="Sarah Gothard" userId="0e53f415fda5f162" providerId="LiveId" clId="{DC28F504-74F5-409B-9F5C-8317AD0DC47D}" dt="2020-01-19T20:23:56.356" v="31" actId="26606"/>
          <ac:spMkLst>
            <pc:docMk/>
            <pc:sldMk cId="456946991" sldId="272"/>
            <ac:spMk id="2" creationId="{88586B93-EC5F-4133-B1EA-0429064E8365}"/>
          </ac:spMkLst>
        </pc:spChg>
        <pc:spChg chg="add">
          <ac:chgData name="Sarah Gothard" userId="0e53f415fda5f162" providerId="LiveId" clId="{DC28F504-74F5-409B-9F5C-8317AD0DC47D}" dt="2020-01-19T20:23:56.356" v="31" actId="26606"/>
          <ac:spMkLst>
            <pc:docMk/>
            <pc:sldMk cId="456946991" sldId="272"/>
            <ac:spMk id="8" creationId="{01D0AF59-99C3-4251-AB9A-C966C6AD4400}"/>
          </ac:spMkLst>
        </pc:spChg>
        <pc:spChg chg="add">
          <ac:chgData name="Sarah Gothard" userId="0e53f415fda5f162" providerId="LiveId" clId="{DC28F504-74F5-409B-9F5C-8317AD0DC47D}" dt="2020-01-19T20:23:56.356" v="31" actId="26606"/>
          <ac:spMkLst>
            <pc:docMk/>
            <pc:sldMk cId="456946991" sldId="272"/>
            <ac:spMk id="10" creationId="{1855405F-37A2-4869-9154-F8BE3BECE6C3}"/>
          </ac:spMkLst>
        </pc:spChg>
        <pc:picChg chg="add mod">
          <ac:chgData name="Sarah Gothard" userId="0e53f415fda5f162" providerId="LiveId" clId="{DC28F504-74F5-409B-9F5C-8317AD0DC47D}" dt="2020-01-19T20:23:56.356" v="31" actId="26606"/>
          <ac:picMkLst>
            <pc:docMk/>
            <pc:sldMk cId="456946991" sldId="272"/>
            <ac:picMk id="3" creationId="{E199C331-2CB1-4954-8568-619865DC20D9}"/>
          </ac:picMkLst>
        </pc:picChg>
      </pc:sldChg>
      <pc:sldChg chg="addSp modSp add mod setBg">
        <pc:chgData name="Sarah Gothard" userId="0e53f415fda5f162" providerId="LiveId" clId="{DC28F504-74F5-409B-9F5C-8317AD0DC47D}" dt="2020-01-19T20:27:23.060" v="37" actId="26606"/>
        <pc:sldMkLst>
          <pc:docMk/>
          <pc:sldMk cId="2080775304" sldId="273"/>
        </pc:sldMkLst>
        <pc:spChg chg="mod ord">
          <ac:chgData name="Sarah Gothard" userId="0e53f415fda5f162" providerId="LiveId" clId="{DC28F504-74F5-409B-9F5C-8317AD0DC47D}" dt="2020-01-19T20:27:23.060" v="37" actId="26606"/>
          <ac:spMkLst>
            <pc:docMk/>
            <pc:sldMk cId="2080775304" sldId="273"/>
            <ac:spMk id="2" creationId="{31520CB3-AF0B-4D6D-B77D-A25497992945}"/>
          </ac:spMkLst>
        </pc:spChg>
        <pc:spChg chg="add">
          <ac:chgData name="Sarah Gothard" userId="0e53f415fda5f162" providerId="LiveId" clId="{DC28F504-74F5-409B-9F5C-8317AD0DC47D}" dt="2020-01-19T20:27:23.060" v="37" actId="26606"/>
          <ac:spMkLst>
            <pc:docMk/>
            <pc:sldMk cId="2080775304" sldId="273"/>
            <ac:spMk id="8" creationId="{01D0AF59-99C3-4251-AB9A-C966C6AD4400}"/>
          </ac:spMkLst>
        </pc:spChg>
        <pc:spChg chg="add">
          <ac:chgData name="Sarah Gothard" userId="0e53f415fda5f162" providerId="LiveId" clId="{DC28F504-74F5-409B-9F5C-8317AD0DC47D}" dt="2020-01-19T20:27:23.060" v="37" actId="26606"/>
          <ac:spMkLst>
            <pc:docMk/>
            <pc:sldMk cId="2080775304" sldId="273"/>
            <ac:spMk id="10" creationId="{1855405F-37A2-4869-9154-F8BE3BECE6C3}"/>
          </ac:spMkLst>
        </pc:spChg>
        <pc:picChg chg="add mod">
          <ac:chgData name="Sarah Gothard" userId="0e53f415fda5f162" providerId="LiveId" clId="{DC28F504-74F5-409B-9F5C-8317AD0DC47D}" dt="2020-01-19T20:27:23.060" v="37" actId="26606"/>
          <ac:picMkLst>
            <pc:docMk/>
            <pc:sldMk cId="2080775304" sldId="273"/>
            <ac:picMk id="3" creationId="{D17E2C42-20EA-40C1-8CC8-588FCF997F4F}"/>
          </ac:picMkLst>
        </pc:picChg>
      </pc:sldChg>
      <pc:sldChg chg="addSp delSp modSp add mod setBg">
        <pc:chgData name="Sarah Gothard" userId="0e53f415fda5f162" providerId="LiveId" clId="{DC28F504-74F5-409B-9F5C-8317AD0DC47D}" dt="2020-01-19T20:30:41.212" v="45" actId="26606"/>
        <pc:sldMkLst>
          <pc:docMk/>
          <pc:sldMk cId="1475749799" sldId="274"/>
        </pc:sldMkLst>
        <pc:spChg chg="mod ord">
          <ac:chgData name="Sarah Gothard" userId="0e53f415fda5f162" providerId="LiveId" clId="{DC28F504-74F5-409B-9F5C-8317AD0DC47D}" dt="2020-01-19T20:30:41.212" v="45" actId="26606"/>
          <ac:spMkLst>
            <pc:docMk/>
            <pc:sldMk cId="1475749799" sldId="274"/>
            <ac:spMk id="2" creationId="{1655DA02-A7FC-451A-B4D7-3471D250E3F0}"/>
          </ac:spMkLst>
        </pc:spChg>
        <pc:spChg chg="add">
          <ac:chgData name="Sarah Gothard" userId="0e53f415fda5f162" providerId="LiveId" clId="{DC28F504-74F5-409B-9F5C-8317AD0DC47D}" dt="2020-01-19T20:30:41.212" v="45" actId="26606"/>
          <ac:spMkLst>
            <pc:docMk/>
            <pc:sldMk cId="1475749799" sldId="274"/>
            <ac:spMk id="9" creationId="{01D0AF59-99C3-4251-AB9A-C966C6AD4400}"/>
          </ac:spMkLst>
        </pc:spChg>
        <pc:spChg chg="add">
          <ac:chgData name="Sarah Gothard" userId="0e53f415fda5f162" providerId="LiveId" clId="{DC28F504-74F5-409B-9F5C-8317AD0DC47D}" dt="2020-01-19T20:30:41.212" v="45" actId="26606"/>
          <ac:spMkLst>
            <pc:docMk/>
            <pc:sldMk cId="1475749799" sldId="274"/>
            <ac:spMk id="11" creationId="{1855405F-37A2-4869-9154-F8BE3BECE6C3}"/>
          </ac:spMkLst>
        </pc:spChg>
        <pc:picChg chg="add del">
          <ac:chgData name="Sarah Gothard" userId="0e53f415fda5f162" providerId="LiveId" clId="{DC28F504-74F5-409B-9F5C-8317AD0DC47D}" dt="2020-01-19T20:30:39.053" v="43" actId="478"/>
          <ac:picMkLst>
            <pc:docMk/>
            <pc:sldMk cId="1475749799" sldId="274"/>
            <ac:picMk id="3" creationId="{52BCD1BF-0716-4D9E-9755-21F6776A9BDB}"/>
          </ac:picMkLst>
        </pc:picChg>
        <pc:picChg chg="add mod">
          <ac:chgData name="Sarah Gothard" userId="0e53f415fda5f162" providerId="LiveId" clId="{DC28F504-74F5-409B-9F5C-8317AD0DC47D}" dt="2020-01-19T20:30:41.212" v="45" actId="26606"/>
          <ac:picMkLst>
            <pc:docMk/>
            <pc:sldMk cId="1475749799" sldId="274"/>
            <ac:picMk id="4" creationId="{1AAA843F-EDEE-4C81-911D-E373D339D0CF}"/>
          </ac:picMkLst>
        </pc:picChg>
      </pc:sldChg>
      <pc:sldChg chg="addSp modSp add mod setBg">
        <pc:chgData name="Sarah Gothard" userId="0e53f415fda5f162" providerId="LiveId" clId="{DC28F504-74F5-409B-9F5C-8317AD0DC47D}" dt="2020-01-19T20:21:00.026" v="25" actId="26606"/>
        <pc:sldMkLst>
          <pc:docMk/>
          <pc:sldMk cId="3613526239" sldId="275"/>
        </pc:sldMkLst>
        <pc:spChg chg="mod ord">
          <ac:chgData name="Sarah Gothard" userId="0e53f415fda5f162" providerId="LiveId" clId="{DC28F504-74F5-409B-9F5C-8317AD0DC47D}" dt="2020-01-19T20:21:00.026" v="25" actId="26606"/>
          <ac:spMkLst>
            <pc:docMk/>
            <pc:sldMk cId="3613526239" sldId="275"/>
            <ac:spMk id="2" creationId="{D130FF0C-8DB9-4ADF-9DF8-B93FF3AE67FF}"/>
          </ac:spMkLst>
        </pc:spChg>
        <pc:spChg chg="add">
          <ac:chgData name="Sarah Gothard" userId="0e53f415fda5f162" providerId="LiveId" clId="{DC28F504-74F5-409B-9F5C-8317AD0DC47D}" dt="2020-01-19T20:21:00.026" v="25" actId="26606"/>
          <ac:spMkLst>
            <pc:docMk/>
            <pc:sldMk cId="3613526239" sldId="275"/>
            <ac:spMk id="8" creationId="{01D0AF59-99C3-4251-AB9A-C966C6AD4400}"/>
          </ac:spMkLst>
        </pc:spChg>
        <pc:spChg chg="add">
          <ac:chgData name="Sarah Gothard" userId="0e53f415fda5f162" providerId="LiveId" clId="{DC28F504-74F5-409B-9F5C-8317AD0DC47D}" dt="2020-01-19T20:21:00.026" v="25" actId="26606"/>
          <ac:spMkLst>
            <pc:docMk/>
            <pc:sldMk cId="3613526239" sldId="275"/>
            <ac:spMk id="10" creationId="{1855405F-37A2-4869-9154-F8BE3BECE6C3}"/>
          </ac:spMkLst>
        </pc:spChg>
        <pc:picChg chg="add mod">
          <ac:chgData name="Sarah Gothard" userId="0e53f415fda5f162" providerId="LiveId" clId="{DC28F504-74F5-409B-9F5C-8317AD0DC47D}" dt="2020-01-19T20:21:00.026" v="25" actId="26606"/>
          <ac:picMkLst>
            <pc:docMk/>
            <pc:sldMk cId="3613526239" sldId="275"/>
            <ac:picMk id="3" creationId="{B1A8944E-56A6-4F49-B595-1C8EEDC9DCA7}"/>
          </ac:picMkLst>
        </pc:picChg>
      </pc:sldChg>
      <pc:sldChg chg="addSp modSp add mod setBg">
        <pc:chgData name="Sarah Gothard" userId="0e53f415fda5f162" providerId="LiveId" clId="{DC28F504-74F5-409B-9F5C-8317AD0DC47D}" dt="2020-01-19T20:21:50.252" v="27" actId="26606"/>
        <pc:sldMkLst>
          <pc:docMk/>
          <pc:sldMk cId="3972611650" sldId="276"/>
        </pc:sldMkLst>
        <pc:spChg chg="mod ord">
          <ac:chgData name="Sarah Gothard" userId="0e53f415fda5f162" providerId="LiveId" clId="{DC28F504-74F5-409B-9F5C-8317AD0DC47D}" dt="2020-01-19T20:21:50.252" v="27" actId="26606"/>
          <ac:spMkLst>
            <pc:docMk/>
            <pc:sldMk cId="3972611650" sldId="276"/>
            <ac:spMk id="2" creationId="{0D9B6170-4C7A-4708-929E-72CB793DAE1F}"/>
          </ac:spMkLst>
        </pc:spChg>
        <pc:spChg chg="add">
          <ac:chgData name="Sarah Gothard" userId="0e53f415fda5f162" providerId="LiveId" clId="{DC28F504-74F5-409B-9F5C-8317AD0DC47D}" dt="2020-01-19T20:21:50.252" v="27" actId="26606"/>
          <ac:spMkLst>
            <pc:docMk/>
            <pc:sldMk cId="3972611650" sldId="276"/>
            <ac:spMk id="8" creationId="{01D0AF59-99C3-4251-AB9A-C966C6AD4400}"/>
          </ac:spMkLst>
        </pc:spChg>
        <pc:spChg chg="add">
          <ac:chgData name="Sarah Gothard" userId="0e53f415fda5f162" providerId="LiveId" clId="{DC28F504-74F5-409B-9F5C-8317AD0DC47D}" dt="2020-01-19T20:21:50.252" v="27" actId="26606"/>
          <ac:spMkLst>
            <pc:docMk/>
            <pc:sldMk cId="3972611650" sldId="276"/>
            <ac:spMk id="10" creationId="{1855405F-37A2-4869-9154-F8BE3BECE6C3}"/>
          </ac:spMkLst>
        </pc:spChg>
        <pc:picChg chg="add mod">
          <ac:chgData name="Sarah Gothard" userId="0e53f415fda5f162" providerId="LiveId" clId="{DC28F504-74F5-409B-9F5C-8317AD0DC47D}" dt="2020-01-19T20:21:50.252" v="27" actId="26606"/>
          <ac:picMkLst>
            <pc:docMk/>
            <pc:sldMk cId="3972611650" sldId="276"/>
            <ac:picMk id="3" creationId="{3C834C15-A09B-42C1-AC27-964071EEE77C}"/>
          </ac:picMkLst>
        </pc:picChg>
      </pc:sldChg>
      <pc:sldChg chg="addSp modSp add mod setBg">
        <pc:chgData name="Sarah Gothard" userId="0e53f415fda5f162" providerId="LiveId" clId="{DC28F504-74F5-409B-9F5C-8317AD0DC47D}" dt="2020-01-19T20:24:55.379" v="33" actId="26606"/>
        <pc:sldMkLst>
          <pc:docMk/>
          <pc:sldMk cId="2568332532" sldId="277"/>
        </pc:sldMkLst>
        <pc:spChg chg="mod ord">
          <ac:chgData name="Sarah Gothard" userId="0e53f415fda5f162" providerId="LiveId" clId="{DC28F504-74F5-409B-9F5C-8317AD0DC47D}" dt="2020-01-19T20:24:55.379" v="33" actId="26606"/>
          <ac:spMkLst>
            <pc:docMk/>
            <pc:sldMk cId="2568332532" sldId="277"/>
            <ac:spMk id="2" creationId="{88586B93-EC5F-4133-B1EA-0429064E8365}"/>
          </ac:spMkLst>
        </pc:spChg>
        <pc:spChg chg="add">
          <ac:chgData name="Sarah Gothard" userId="0e53f415fda5f162" providerId="LiveId" clId="{DC28F504-74F5-409B-9F5C-8317AD0DC47D}" dt="2020-01-19T20:24:55.379" v="33" actId="26606"/>
          <ac:spMkLst>
            <pc:docMk/>
            <pc:sldMk cId="2568332532" sldId="277"/>
            <ac:spMk id="8" creationId="{01D0AF59-99C3-4251-AB9A-C966C6AD4400}"/>
          </ac:spMkLst>
        </pc:spChg>
        <pc:spChg chg="add">
          <ac:chgData name="Sarah Gothard" userId="0e53f415fda5f162" providerId="LiveId" clId="{DC28F504-74F5-409B-9F5C-8317AD0DC47D}" dt="2020-01-19T20:24:55.379" v="33" actId="26606"/>
          <ac:spMkLst>
            <pc:docMk/>
            <pc:sldMk cId="2568332532" sldId="277"/>
            <ac:spMk id="10" creationId="{1855405F-37A2-4869-9154-F8BE3BECE6C3}"/>
          </ac:spMkLst>
        </pc:spChg>
        <pc:picChg chg="add mod">
          <ac:chgData name="Sarah Gothard" userId="0e53f415fda5f162" providerId="LiveId" clId="{DC28F504-74F5-409B-9F5C-8317AD0DC47D}" dt="2020-01-19T20:24:55.379" v="33" actId="26606"/>
          <ac:picMkLst>
            <pc:docMk/>
            <pc:sldMk cId="2568332532" sldId="277"/>
            <ac:picMk id="3" creationId="{9584A8E6-3C2D-451E-923A-1E08DD86AA3B}"/>
          </ac:picMkLst>
        </pc:picChg>
      </pc:sldChg>
      <pc:sldChg chg="addSp delSp modSp add mod setBg">
        <pc:chgData name="Sarah Gothard" userId="0e53f415fda5f162" providerId="LiveId" clId="{DC28F504-74F5-409B-9F5C-8317AD0DC47D}" dt="2020-01-19T20:32:27.931" v="55" actId="1076"/>
        <pc:sldMkLst>
          <pc:docMk/>
          <pc:sldMk cId="1824137699" sldId="278"/>
        </pc:sldMkLst>
        <pc:spChg chg="mod ord">
          <ac:chgData name="Sarah Gothard" userId="0e53f415fda5f162" providerId="LiveId" clId="{DC28F504-74F5-409B-9F5C-8317AD0DC47D}" dt="2020-01-19T20:28:23.565" v="39" actId="26606"/>
          <ac:spMkLst>
            <pc:docMk/>
            <pc:sldMk cId="1824137699" sldId="278"/>
            <ac:spMk id="2" creationId="{31520CB3-AF0B-4D6D-B77D-A25497992945}"/>
          </ac:spMkLst>
        </pc:spChg>
        <pc:spChg chg="add">
          <ac:chgData name="Sarah Gothard" userId="0e53f415fda5f162" providerId="LiveId" clId="{DC28F504-74F5-409B-9F5C-8317AD0DC47D}" dt="2020-01-19T20:28:23.565" v="39" actId="26606"/>
          <ac:spMkLst>
            <pc:docMk/>
            <pc:sldMk cId="1824137699" sldId="278"/>
            <ac:spMk id="8" creationId="{01D0AF59-99C3-4251-AB9A-C966C6AD4400}"/>
          </ac:spMkLst>
        </pc:spChg>
        <pc:spChg chg="add">
          <ac:chgData name="Sarah Gothard" userId="0e53f415fda5f162" providerId="LiveId" clId="{DC28F504-74F5-409B-9F5C-8317AD0DC47D}" dt="2020-01-19T20:28:23.565" v="39" actId="26606"/>
          <ac:spMkLst>
            <pc:docMk/>
            <pc:sldMk cId="1824137699" sldId="278"/>
            <ac:spMk id="10" creationId="{1855405F-37A2-4869-9154-F8BE3BECE6C3}"/>
          </ac:spMkLst>
        </pc:spChg>
        <pc:picChg chg="add del mod">
          <ac:chgData name="Sarah Gothard" userId="0e53f415fda5f162" providerId="LiveId" clId="{DC28F504-74F5-409B-9F5C-8317AD0DC47D}" dt="2020-01-19T20:32:14.866" v="50" actId="478"/>
          <ac:picMkLst>
            <pc:docMk/>
            <pc:sldMk cId="1824137699" sldId="278"/>
            <ac:picMk id="3" creationId="{98AEC688-428D-4787-8E5A-0A000942A976}"/>
          </ac:picMkLst>
        </pc:picChg>
        <pc:picChg chg="add mod">
          <ac:chgData name="Sarah Gothard" userId="0e53f415fda5f162" providerId="LiveId" clId="{DC28F504-74F5-409B-9F5C-8317AD0DC47D}" dt="2020-01-19T20:32:27.931" v="55" actId="1076"/>
          <ac:picMkLst>
            <pc:docMk/>
            <pc:sldMk cId="1824137699" sldId="278"/>
            <ac:picMk id="4" creationId="{CCF29832-E4CB-48EB-8F53-F1B3F97AA6BB}"/>
          </ac:picMkLst>
        </pc:picChg>
      </pc:sldChg>
      <pc:sldChg chg="addSp modSp add mod setBg">
        <pc:chgData name="Sarah Gothard" userId="0e53f415fda5f162" providerId="LiveId" clId="{DC28F504-74F5-409B-9F5C-8317AD0DC47D}" dt="2020-01-19T20:31:04.560" v="47" actId="26606"/>
        <pc:sldMkLst>
          <pc:docMk/>
          <pc:sldMk cId="1619300609" sldId="279"/>
        </pc:sldMkLst>
        <pc:spChg chg="mod ord">
          <ac:chgData name="Sarah Gothard" userId="0e53f415fda5f162" providerId="LiveId" clId="{DC28F504-74F5-409B-9F5C-8317AD0DC47D}" dt="2020-01-19T20:31:04.560" v="47" actId="26606"/>
          <ac:spMkLst>
            <pc:docMk/>
            <pc:sldMk cId="1619300609" sldId="279"/>
            <ac:spMk id="2" creationId="{1655DA02-A7FC-451A-B4D7-3471D250E3F0}"/>
          </ac:spMkLst>
        </pc:spChg>
        <pc:spChg chg="add">
          <ac:chgData name="Sarah Gothard" userId="0e53f415fda5f162" providerId="LiveId" clId="{DC28F504-74F5-409B-9F5C-8317AD0DC47D}" dt="2020-01-19T20:31:04.560" v="47" actId="26606"/>
          <ac:spMkLst>
            <pc:docMk/>
            <pc:sldMk cId="1619300609" sldId="279"/>
            <ac:spMk id="8" creationId="{01D0AF59-99C3-4251-AB9A-C966C6AD4400}"/>
          </ac:spMkLst>
        </pc:spChg>
        <pc:spChg chg="add">
          <ac:chgData name="Sarah Gothard" userId="0e53f415fda5f162" providerId="LiveId" clId="{DC28F504-74F5-409B-9F5C-8317AD0DC47D}" dt="2020-01-19T20:31:04.560" v="47" actId="26606"/>
          <ac:spMkLst>
            <pc:docMk/>
            <pc:sldMk cId="1619300609" sldId="279"/>
            <ac:spMk id="10" creationId="{1855405F-37A2-4869-9154-F8BE3BECE6C3}"/>
          </ac:spMkLst>
        </pc:spChg>
        <pc:picChg chg="add mod">
          <ac:chgData name="Sarah Gothard" userId="0e53f415fda5f162" providerId="LiveId" clId="{DC28F504-74F5-409B-9F5C-8317AD0DC47D}" dt="2020-01-19T20:31:04.560" v="47" actId="26606"/>
          <ac:picMkLst>
            <pc:docMk/>
            <pc:sldMk cId="1619300609" sldId="279"/>
            <ac:picMk id="3" creationId="{1E6D6181-743D-4A4A-9E26-5D16C0F96522}"/>
          </ac:picMkLst>
        </pc:picChg>
      </pc:sldChg>
      <pc:sldChg chg="addSp modSp add mod setBg">
        <pc:chgData name="Sarah Gothard" userId="0e53f415fda5f162" providerId="LiveId" clId="{DC28F504-74F5-409B-9F5C-8317AD0DC47D}" dt="2020-01-19T20:25:55.082" v="35" actId="26606"/>
        <pc:sldMkLst>
          <pc:docMk/>
          <pc:sldMk cId="3896730064" sldId="280"/>
        </pc:sldMkLst>
        <pc:spChg chg="mod ord">
          <ac:chgData name="Sarah Gothard" userId="0e53f415fda5f162" providerId="LiveId" clId="{DC28F504-74F5-409B-9F5C-8317AD0DC47D}" dt="2020-01-19T20:25:55.082" v="35" actId="26606"/>
          <ac:spMkLst>
            <pc:docMk/>
            <pc:sldMk cId="3896730064" sldId="280"/>
            <ac:spMk id="2" creationId="{88586B93-EC5F-4133-B1EA-0429064E8365}"/>
          </ac:spMkLst>
        </pc:spChg>
        <pc:spChg chg="add">
          <ac:chgData name="Sarah Gothard" userId="0e53f415fda5f162" providerId="LiveId" clId="{DC28F504-74F5-409B-9F5C-8317AD0DC47D}" dt="2020-01-19T20:25:55.082" v="35" actId="26606"/>
          <ac:spMkLst>
            <pc:docMk/>
            <pc:sldMk cId="3896730064" sldId="280"/>
            <ac:spMk id="8" creationId="{01D0AF59-99C3-4251-AB9A-C966C6AD4400}"/>
          </ac:spMkLst>
        </pc:spChg>
        <pc:spChg chg="add">
          <ac:chgData name="Sarah Gothard" userId="0e53f415fda5f162" providerId="LiveId" clId="{DC28F504-74F5-409B-9F5C-8317AD0DC47D}" dt="2020-01-19T20:25:55.082" v="35" actId="26606"/>
          <ac:spMkLst>
            <pc:docMk/>
            <pc:sldMk cId="3896730064" sldId="280"/>
            <ac:spMk id="10" creationId="{1855405F-37A2-4869-9154-F8BE3BECE6C3}"/>
          </ac:spMkLst>
        </pc:spChg>
        <pc:picChg chg="add mod">
          <ac:chgData name="Sarah Gothard" userId="0e53f415fda5f162" providerId="LiveId" clId="{DC28F504-74F5-409B-9F5C-8317AD0DC47D}" dt="2020-01-19T20:25:55.082" v="35" actId="26606"/>
          <ac:picMkLst>
            <pc:docMk/>
            <pc:sldMk cId="3896730064" sldId="280"/>
            <ac:picMk id="3" creationId="{70D22F02-9B51-4E6A-843F-55509B108C5A}"/>
          </ac:picMkLst>
        </pc:picChg>
      </pc:sldChg>
      <pc:sldChg chg="addSp modSp add mod setBg">
        <pc:chgData name="Sarah Gothard" userId="0e53f415fda5f162" providerId="LiveId" clId="{DC28F504-74F5-409B-9F5C-8317AD0DC47D}" dt="2020-01-19T20:29:18.417" v="41" actId="26606"/>
        <pc:sldMkLst>
          <pc:docMk/>
          <pc:sldMk cId="1796223883" sldId="281"/>
        </pc:sldMkLst>
        <pc:spChg chg="mod ord">
          <ac:chgData name="Sarah Gothard" userId="0e53f415fda5f162" providerId="LiveId" clId="{DC28F504-74F5-409B-9F5C-8317AD0DC47D}" dt="2020-01-19T20:29:18.417" v="41" actId="26606"/>
          <ac:spMkLst>
            <pc:docMk/>
            <pc:sldMk cId="1796223883" sldId="281"/>
            <ac:spMk id="2" creationId="{31520CB3-AF0B-4D6D-B77D-A25497992945}"/>
          </ac:spMkLst>
        </pc:spChg>
        <pc:spChg chg="add">
          <ac:chgData name="Sarah Gothard" userId="0e53f415fda5f162" providerId="LiveId" clId="{DC28F504-74F5-409B-9F5C-8317AD0DC47D}" dt="2020-01-19T20:29:18.417" v="41" actId="26606"/>
          <ac:spMkLst>
            <pc:docMk/>
            <pc:sldMk cId="1796223883" sldId="281"/>
            <ac:spMk id="8" creationId="{01D0AF59-99C3-4251-AB9A-C966C6AD4400}"/>
          </ac:spMkLst>
        </pc:spChg>
        <pc:spChg chg="add">
          <ac:chgData name="Sarah Gothard" userId="0e53f415fda5f162" providerId="LiveId" clId="{DC28F504-74F5-409B-9F5C-8317AD0DC47D}" dt="2020-01-19T20:29:18.417" v="41" actId="26606"/>
          <ac:spMkLst>
            <pc:docMk/>
            <pc:sldMk cId="1796223883" sldId="281"/>
            <ac:spMk id="10" creationId="{1855405F-37A2-4869-9154-F8BE3BECE6C3}"/>
          </ac:spMkLst>
        </pc:spChg>
        <pc:picChg chg="add mod">
          <ac:chgData name="Sarah Gothard" userId="0e53f415fda5f162" providerId="LiveId" clId="{DC28F504-74F5-409B-9F5C-8317AD0DC47D}" dt="2020-01-19T20:29:18.417" v="41" actId="26606"/>
          <ac:picMkLst>
            <pc:docMk/>
            <pc:sldMk cId="1796223883" sldId="281"/>
            <ac:picMk id="3" creationId="{AF682A2C-CFFF-4CCC-A041-BD580D2F2CBE}"/>
          </ac:picMkLst>
        </pc:picChg>
      </pc:sldChg>
      <pc:sldChg chg="addSp modSp add mod setBg">
        <pc:chgData name="Sarah Gothard" userId="0e53f415fda5f162" providerId="LiveId" clId="{DC28F504-74F5-409B-9F5C-8317AD0DC47D}" dt="2020-01-19T20:31:30.439" v="49" actId="26606"/>
        <pc:sldMkLst>
          <pc:docMk/>
          <pc:sldMk cId="465043091" sldId="282"/>
        </pc:sldMkLst>
        <pc:spChg chg="mod ord">
          <ac:chgData name="Sarah Gothard" userId="0e53f415fda5f162" providerId="LiveId" clId="{DC28F504-74F5-409B-9F5C-8317AD0DC47D}" dt="2020-01-19T20:31:30.439" v="49" actId="26606"/>
          <ac:spMkLst>
            <pc:docMk/>
            <pc:sldMk cId="465043091" sldId="282"/>
            <ac:spMk id="2" creationId="{1655DA02-A7FC-451A-B4D7-3471D250E3F0}"/>
          </ac:spMkLst>
        </pc:spChg>
        <pc:spChg chg="add">
          <ac:chgData name="Sarah Gothard" userId="0e53f415fda5f162" providerId="LiveId" clId="{DC28F504-74F5-409B-9F5C-8317AD0DC47D}" dt="2020-01-19T20:31:30.439" v="49" actId="26606"/>
          <ac:spMkLst>
            <pc:docMk/>
            <pc:sldMk cId="465043091" sldId="282"/>
            <ac:spMk id="8" creationId="{01D0AF59-99C3-4251-AB9A-C966C6AD4400}"/>
          </ac:spMkLst>
        </pc:spChg>
        <pc:spChg chg="add">
          <ac:chgData name="Sarah Gothard" userId="0e53f415fda5f162" providerId="LiveId" clId="{DC28F504-74F5-409B-9F5C-8317AD0DC47D}" dt="2020-01-19T20:31:30.439" v="49" actId="26606"/>
          <ac:spMkLst>
            <pc:docMk/>
            <pc:sldMk cId="465043091" sldId="282"/>
            <ac:spMk id="10" creationId="{1855405F-37A2-4869-9154-F8BE3BECE6C3}"/>
          </ac:spMkLst>
        </pc:spChg>
        <pc:picChg chg="add mod">
          <ac:chgData name="Sarah Gothard" userId="0e53f415fda5f162" providerId="LiveId" clId="{DC28F504-74F5-409B-9F5C-8317AD0DC47D}" dt="2020-01-19T20:31:30.439" v="49" actId="26606"/>
          <ac:picMkLst>
            <pc:docMk/>
            <pc:sldMk cId="465043091" sldId="282"/>
            <ac:picMk id="3" creationId="{32EAD37A-AE72-43FD-AF68-D32A560816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421079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959431523"/>
      </p:ext>
    </p:extLst>
  </p:cSld>
  <p:clrMapOvr>
    <a:masterClrMapping/>
  </p:clrMapOvr>
  <p:hf sldNum="0" hd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0569351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39631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650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1/19/2020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64393949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5141686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0354775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5060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88584046"/>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1/19/2020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8059887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1/19/2020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81333502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5354453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44A5E8-EBEC-488E-AE66-5DA21A38EE26}" type="datetime1">
              <a:rPr lang="en-US" smtClean="0"/>
              <a:t>1/19/2020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8455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1/19/2020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2727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3CAEB-D68E-468F-8E56-B4B66E1C0A61}" type="datetime1">
              <a:rPr lang="en-US" smtClean="0"/>
              <a:t>1/19/2020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3595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98C175-E6CD-4916-8689-413DF59FA2B7}" type="datetime1">
              <a:rPr lang="en-US" smtClean="0"/>
              <a:t>1/19/2020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1717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1/19/2020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545375011"/>
      </p:ext>
    </p:extLst>
  </p:cSld>
  <p:clrMapOvr>
    <a:masterClrMapping/>
  </p:clrMapOvr>
  <p:hf sldNum="0" hdr="0" dt="0"/>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272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1/19/2020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23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1B597-F26C-4EAF-A163-38755C5479C0}" type="datetime1">
              <a:rPr lang="en-US" smtClean="0"/>
              <a:t>1/19/2020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842808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1/19/2020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749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5541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1/19/2020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483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1/19/2020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10652628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10" r:id="rId20"/>
    <p:sldLayoutId id="2147483811" r:id="rId21"/>
    <p:sldLayoutId id="2147483723" r:id="rId22"/>
    <p:sldLayoutId id="2147483726" r:id="rId23"/>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12AFE1-5232-43B6-8FB5-604D67B6B2C5}"/>
              </a:ext>
            </a:extLst>
          </p:cNvPr>
          <p:cNvPicPr>
            <a:picLocks noChangeAspect="1"/>
          </p:cNvPicPr>
          <p:nvPr/>
        </p:nvPicPr>
        <p:blipFill>
          <a:blip r:embed="rId3"/>
          <a:stretch>
            <a:fillRect/>
          </a:stretch>
        </p:blipFill>
        <p:spPr>
          <a:xfrm>
            <a:off x="643467" y="2733802"/>
            <a:ext cx="10905066" cy="1390396"/>
          </a:xfrm>
          <a:prstGeom prst="rect">
            <a:avLst/>
          </a:prstGeom>
        </p:spPr>
      </p:pic>
      <p:sp>
        <p:nvSpPr>
          <p:cNvPr id="2" name="Footer Placeholder 1">
            <a:extLst>
              <a:ext uri="{FF2B5EF4-FFF2-40B4-BE49-F238E27FC236}">
                <a16:creationId xmlns:a16="http://schemas.microsoft.com/office/drawing/2014/main" id="{1744CCE6-015B-49F7-8A48-F88A6B36BB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07045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834C15-A09B-42C1-AC27-964071EEE77C}"/>
              </a:ext>
            </a:extLst>
          </p:cNvPr>
          <p:cNvPicPr>
            <a:picLocks noChangeAspect="1"/>
          </p:cNvPicPr>
          <p:nvPr/>
        </p:nvPicPr>
        <p:blipFill>
          <a:blip r:embed="rId2"/>
          <a:stretch>
            <a:fillRect/>
          </a:stretch>
        </p:blipFill>
        <p:spPr>
          <a:xfrm>
            <a:off x="687198" y="643467"/>
            <a:ext cx="10817603" cy="5571066"/>
          </a:xfrm>
          <a:prstGeom prst="rect">
            <a:avLst/>
          </a:prstGeom>
        </p:spPr>
      </p:pic>
      <p:sp>
        <p:nvSpPr>
          <p:cNvPr id="2" name="Footer Placeholder 1">
            <a:extLst>
              <a:ext uri="{FF2B5EF4-FFF2-40B4-BE49-F238E27FC236}">
                <a16:creationId xmlns:a16="http://schemas.microsoft.com/office/drawing/2014/main" id="{0D9B6170-4C7A-4708-929E-72CB793DAE1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97261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0D22F02-9B51-4E6A-843F-55509B108C5A}"/>
              </a:ext>
            </a:extLst>
          </p:cNvPr>
          <p:cNvPicPr>
            <a:picLocks noChangeAspect="1"/>
          </p:cNvPicPr>
          <p:nvPr/>
        </p:nvPicPr>
        <p:blipFill>
          <a:blip r:embed="rId2"/>
          <a:stretch>
            <a:fillRect/>
          </a:stretch>
        </p:blipFill>
        <p:spPr>
          <a:xfrm>
            <a:off x="913613" y="643467"/>
            <a:ext cx="10364773" cy="5571066"/>
          </a:xfrm>
          <a:prstGeom prst="rect">
            <a:avLst/>
          </a:prstGeom>
        </p:spPr>
      </p:pic>
      <p:sp>
        <p:nvSpPr>
          <p:cNvPr id="2" name="Footer Placeholder 1">
            <a:extLst>
              <a:ext uri="{FF2B5EF4-FFF2-40B4-BE49-F238E27FC236}">
                <a16:creationId xmlns:a16="http://schemas.microsoft.com/office/drawing/2014/main" id="{88586B93-EC5F-4133-B1EA-0429064E836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89673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F682A2C-CFFF-4CCC-A041-BD580D2F2CBE}"/>
              </a:ext>
            </a:extLst>
          </p:cNvPr>
          <p:cNvPicPr>
            <a:picLocks noChangeAspect="1"/>
          </p:cNvPicPr>
          <p:nvPr/>
        </p:nvPicPr>
        <p:blipFill>
          <a:blip r:embed="rId2"/>
          <a:stretch>
            <a:fillRect/>
          </a:stretch>
        </p:blipFill>
        <p:spPr>
          <a:xfrm>
            <a:off x="739207" y="643467"/>
            <a:ext cx="10713586" cy="5571066"/>
          </a:xfrm>
          <a:prstGeom prst="rect">
            <a:avLst/>
          </a:prstGeom>
        </p:spPr>
      </p:pic>
      <p:sp>
        <p:nvSpPr>
          <p:cNvPr id="2" name="Footer Placeholder 1">
            <a:extLst>
              <a:ext uri="{FF2B5EF4-FFF2-40B4-BE49-F238E27FC236}">
                <a16:creationId xmlns:a16="http://schemas.microsoft.com/office/drawing/2014/main" id="{31520CB3-AF0B-4D6D-B77D-A2549799294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79622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2EAD37A-AE72-43FD-AF68-D32A5608166C}"/>
              </a:ext>
            </a:extLst>
          </p:cNvPr>
          <p:cNvPicPr>
            <a:picLocks noChangeAspect="1"/>
          </p:cNvPicPr>
          <p:nvPr/>
        </p:nvPicPr>
        <p:blipFill>
          <a:blip r:embed="rId2"/>
          <a:stretch>
            <a:fillRect/>
          </a:stretch>
        </p:blipFill>
        <p:spPr>
          <a:xfrm>
            <a:off x="643467" y="2106761"/>
            <a:ext cx="10905066" cy="2644478"/>
          </a:xfrm>
          <a:prstGeom prst="rect">
            <a:avLst/>
          </a:prstGeom>
        </p:spPr>
      </p:pic>
      <p:sp>
        <p:nvSpPr>
          <p:cNvPr id="2" name="Footer Placeholder 1">
            <a:extLst>
              <a:ext uri="{FF2B5EF4-FFF2-40B4-BE49-F238E27FC236}">
                <a16:creationId xmlns:a16="http://schemas.microsoft.com/office/drawing/2014/main" id="{1655DA02-A7FC-451A-B4D7-3471D250E3F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6504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E5F8020-A29D-4349-88BA-87DD21652D46}"/>
              </a:ext>
            </a:extLst>
          </p:cNvPr>
          <p:cNvPicPr>
            <a:picLocks noChangeAspect="1"/>
          </p:cNvPicPr>
          <p:nvPr/>
        </p:nvPicPr>
        <p:blipFill>
          <a:blip r:embed="rId2"/>
          <a:stretch>
            <a:fillRect/>
          </a:stretch>
        </p:blipFill>
        <p:spPr>
          <a:xfrm>
            <a:off x="643467" y="648209"/>
            <a:ext cx="10905066" cy="5561582"/>
          </a:xfrm>
          <a:prstGeom prst="rect">
            <a:avLst/>
          </a:prstGeom>
        </p:spPr>
      </p:pic>
      <p:sp>
        <p:nvSpPr>
          <p:cNvPr id="2" name="Footer Placeholder 1">
            <a:extLst>
              <a:ext uri="{FF2B5EF4-FFF2-40B4-BE49-F238E27FC236}">
                <a16:creationId xmlns:a16="http://schemas.microsoft.com/office/drawing/2014/main" id="{62E971ED-8F0C-450F-8275-E1E16D51D7C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71403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99C331-2CB1-4954-8568-619865DC20D9}"/>
              </a:ext>
            </a:extLst>
          </p:cNvPr>
          <p:cNvPicPr>
            <a:picLocks noChangeAspect="1"/>
          </p:cNvPicPr>
          <p:nvPr/>
        </p:nvPicPr>
        <p:blipFill>
          <a:blip r:embed="rId2"/>
          <a:stretch>
            <a:fillRect/>
          </a:stretch>
        </p:blipFill>
        <p:spPr>
          <a:xfrm>
            <a:off x="889397" y="643467"/>
            <a:ext cx="10413205" cy="5571066"/>
          </a:xfrm>
          <a:prstGeom prst="rect">
            <a:avLst/>
          </a:prstGeom>
        </p:spPr>
      </p:pic>
      <p:sp>
        <p:nvSpPr>
          <p:cNvPr id="2" name="Footer Placeholder 1">
            <a:extLst>
              <a:ext uri="{FF2B5EF4-FFF2-40B4-BE49-F238E27FC236}">
                <a16:creationId xmlns:a16="http://schemas.microsoft.com/office/drawing/2014/main" id="{88586B93-EC5F-4133-B1EA-0429064E836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5694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17E2C42-20EA-40C1-8CC8-588FCF997F4F}"/>
              </a:ext>
            </a:extLst>
          </p:cNvPr>
          <p:cNvPicPr>
            <a:picLocks noChangeAspect="1"/>
          </p:cNvPicPr>
          <p:nvPr/>
        </p:nvPicPr>
        <p:blipFill>
          <a:blip r:embed="rId2"/>
          <a:stretch>
            <a:fillRect/>
          </a:stretch>
        </p:blipFill>
        <p:spPr>
          <a:xfrm>
            <a:off x="764836" y="643467"/>
            <a:ext cx="10662327" cy="5571066"/>
          </a:xfrm>
          <a:prstGeom prst="rect">
            <a:avLst/>
          </a:prstGeom>
        </p:spPr>
      </p:pic>
      <p:sp>
        <p:nvSpPr>
          <p:cNvPr id="2" name="Footer Placeholder 1">
            <a:extLst>
              <a:ext uri="{FF2B5EF4-FFF2-40B4-BE49-F238E27FC236}">
                <a16:creationId xmlns:a16="http://schemas.microsoft.com/office/drawing/2014/main" id="{31520CB3-AF0B-4D6D-B77D-A2549799294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08077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AA843F-EDEE-4C81-911D-E373D339D0CF}"/>
              </a:ext>
            </a:extLst>
          </p:cNvPr>
          <p:cNvPicPr>
            <a:picLocks noChangeAspect="1"/>
          </p:cNvPicPr>
          <p:nvPr/>
        </p:nvPicPr>
        <p:blipFill>
          <a:blip r:embed="rId2"/>
          <a:stretch>
            <a:fillRect/>
          </a:stretch>
        </p:blipFill>
        <p:spPr>
          <a:xfrm>
            <a:off x="643467" y="2079498"/>
            <a:ext cx="10905066" cy="2699004"/>
          </a:xfrm>
          <a:prstGeom prst="rect">
            <a:avLst/>
          </a:prstGeom>
        </p:spPr>
      </p:pic>
      <p:sp>
        <p:nvSpPr>
          <p:cNvPr id="2" name="Footer Placeholder 1">
            <a:extLst>
              <a:ext uri="{FF2B5EF4-FFF2-40B4-BE49-F238E27FC236}">
                <a16:creationId xmlns:a16="http://schemas.microsoft.com/office/drawing/2014/main" id="{1655DA02-A7FC-451A-B4D7-3471D250E3F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47574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A8944E-56A6-4F49-B595-1C8EEDC9DCA7}"/>
              </a:ext>
            </a:extLst>
          </p:cNvPr>
          <p:cNvPicPr>
            <a:picLocks noChangeAspect="1"/>
          </p:cNvPicPr>
          <p:nvPr/>
        </p:nvPicPr>
        <p:blipFill>
          <a:blip r:embed="rId2"/>
          <a:stretch>
            <a:fillRect/>
          </a:stretch>
        </p:blipFill>
        <p:spPr>
          <a:xfrm>
            <a:off x="643467" y="648209"/>
            <a:ext cx="10905066" cy="5561582"/>
          </a:xfrm>
          <a:prstGeom prst="rect">
            <a:avLst/>
          </a:prstGeom>
        </p:spPr>
      </p:pic>
      <p:sp>
        <p:nvSpPr>
          <p:cNvPr id="2" name="Footer Placeholder 1">
            <a:extLst>
              <a:ext uri="{FF2B5EF4-FFF2-40B4-BE49-F238E27FC236}">
                <a16:creationId xmlns:a16="http://schemas.microsoft.com/office/drawing/2014/main" id="{D130FF0C-8DB9-4ADF-9DF8-B93FF3AE67F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61352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584A8E6-3C2D-451E-923A-1E08DD86AA3B}"/>
              </a:ext>
            </a:extLst>
          </p:cNvPr>
          <p:cNvPicPr>
            <a:picLocks noChangeAspect="1"/>
          </p:cNvPicPr>
          <p:nvPr/>
        </p:nvPicPr>
        <p:blipFill>
          <a:blip r:embed="rId2"/>
          <a:stretch>
            <a:fillRect/>
          </a:stretch>
        </p:blipFill>
        <p:spPr>
          <a:xfrm>
            <a:off x="961375" y="643467"/>
            <a:ext cx="10269249" cy="5571066"/>
          </a:xfrm>
          <a:prstGeom prst="rect">
            <a:avLst/>
          </a:prstGeom>
        </p:spPr>
      </p:pic>
      <p:sp>
        <p:nvSpPr>
          <p:cNvPr id="2" name="Footer Placeholder 1">
            <a:extLst>
              <a:ext uri="{FF2B5EF4-FFF2-40B4-BE49-F238E27FC236}">
                <a16:creationId xmlns:a16="http://schemas.microsoft.com/office/drawing/2014/main" id="{88586B93-EC5F-4133-B1EA-0429064E836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56833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1520CB3-AF0B-4D6D-B77D-A2549799294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CCF29832-E4CB-48EB-8F53-F1B3F97AA6BB}"/>
              </a:ext>
            </a:extLst>
          </p:cNvPr>
          <p:cNvPicPr>
            <a:picLocks noChangeAspect="1"/>
          </p:cNvPicPr>
          <p:nvPr/>
        </p:nvPicPr>
        <p:blipFill>
          <a:blip r:embed="rId2"/>
          <a:stretch>
            <a:fillRect/>
          </a:stretch>
        </p:blipFill>
        <p:spPr>
          <a:xfrm>
            <a:off x="666677" y="582681"/>
            <a:ext cx="10858645" cy="5692638"/>
          </a:xfrm>
          <a:prstGeom prst="rect">
            <a:avLst/>
          </a:prstGeom>
        </p:spPr>
      </p:pic>
    </p:spTree>
    <p:extLst>
      <p:ext uri="{BB962C8B-B14F-4D97-AF65-F5344CB8AC3E}">
        <p14:creationId xmlns:p14="http://schemas.microsoft.com/office/powerpoint/2010/main" val="182413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6D6181-743D-4A4A-9E26-5D16C0F96522}"/>
              </a:ext>
            </a:extLst>
          </p:cNvPr>
          <p:cNvPicPr>
            <a:picLocks noChangeAspect="1"/>
          </p:cNvPicPr>
          <p:nvPr/>
        </p:nvPicPr>
        <p:blipFill>
          <a:blip r:embed="rId2"/>
          <a:stretch>
            <a:fillRect/>
          </a:stretch>
        </p:blipFill>
        <p:spPr>
          <a:xfrm>
            <a:off x="643467" y="2120392"/>
            <a:ext cx="10905066" cy="2617216"/>
          </a:xfrm>
          <a:prstGeom prst="rect">
            <a:avLst/>
          </a:prstGeom>
        </p:spPr>
      </p:pic>
      <p:sp>
        <p:nvSpPr>
          <p:cNvPr id="2" name="Footer Placeholder 1">
            <a:extLst>
              <a:ext uri="{FF2B5EF4-FFF2-40B4-BE49-F238E27FC236}">
                <a16:creationId xmlns:a16="http://schemas.microsoft.com/office/drawing/2014/main" id="{1655DA02-A7FC-451A-B4D7-3471D250E3F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619300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2020-01-19T20:31:30Z</dcterms:created>
  <dcterms:modified xsi:type="dcterms:W3CDTF">2020-01-19T20:32:35Z</dcterms:modified>
</cp:coreProperties>
</file>