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7" r:id="rId11"/>
    <p:sldId id="34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4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A4581-8E96-4078-8779-A685D4269B35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043F1-4566-433F-9868-FB9F1A0F9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62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42A9-9612-D648-9AD0-6E75E1CAC7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A9BA4-C9A6-AC73-C94A-96866FB88D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7C588-1020-BB9C-1A74-2855EED5A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428AF-24D6-D691-6B91-88712B5E0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16A6D-6CA0-67CF-F6F1-10D81479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7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8DE5-8219-F9F9-3FB9-FD2626E75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136E7F-9A9A-1CFD-F335-959FB725A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6979D-66CF-AE88-8746-C3341D43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70D74-8148-79C9-7163-90856F3B3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65537-EE3D-3D97-CAB8-85D301B1A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6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351276-1098-9AF0-4522-AEF23C2E12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E50BBB-B191-F028-F7C8-709B685A6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72B48-9A05-6ADC-1014-67751E00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B3FDE-4DD5-B93E-04F2-7DA122E83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03081-D675-B1C6-C1C1-3895F5394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29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8364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512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0741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09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6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30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2800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44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5DFE-DBE8-AB6F-427C-42EAB1001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C08C9-1CD4-EA4D-F98E-CB909B455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DB37-BEC2-4AC2-D6CF-0886F4ED0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24E53-8197-B63E-F7C2-5A65DCF9A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2875A-1992-5E58-D3FB-04FDC516E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827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85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87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25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8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5C4E2-047F-0989-8453-5FC6A8C8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42E49-722E-AB89-B56D-CBD15F5CA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3C7CC-D796-8BD8-EBBC-7A158605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2978B-BE45-FB21-E81F-37361831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7FF1A-72D5-2235-B768-1289D872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6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684C0-7B28-1A4D-BE9C-93ADD7966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380D2-2311-E34D-6484-64F1B6882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7C829-5BE0-AB25-D71E-69C1D0EAC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AEC6D-D22F-4331-9642-AE9419355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AB0C0A-2A43-65DE-9887-EF8B21FC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BA8695-50E6-7A11-2241-31C3D38CA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3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15E61-82BA-9097-2B78-6E283605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FCECE5-BBA4-9E4A-1860-B3B8B41AC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1C628-312D-1357-656F-6C4D37797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511D4-F4FC-E725-6B95-6EA9DF8111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B23194-F77B-AED0-B20C-37C75162FF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6C02E-16FB-8B06-BBAA-1929BF84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54622-F30A-E34F-12C5-4BF61AB0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A6A69C-3A14-39AF-781E-0E8E6FED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2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6A284-C1F2-1C36-6DBC-BC663FA0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F5220-D5EE-2A63-AEA7-B6A70661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E9E6C0-0207-FD87-D97A-AABBDA4DD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A74CDA-456F-DDFD-0BC9-FA6310292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54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53BCF-040B-06CE-3EF3-487A865A7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A704BE-1A05-1453-047F-BC5F2AD4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346BC5-7F20-0CE7-8C50-765B6FD71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7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6CB7B-1401-6C62-FC2C-6746BDC76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19B98-C7C9-DA25-D901-8B7228559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AB02D-1C9E-043F-DAE8-31C5F9090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78ECF-C715-6C6C-F85B-68285A6EA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79BD7-B9AE-29D1-249C-4996CA016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CEC65F-A86A-D360-99D4-CFBB33B0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37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CC01C-339F-65C8-F848-A6188A809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D933B0-9068-E1B2-63C8-77E97A8332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AB19A9-BAA8-CBB0-CDD5-39C607873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79F87-76BC-C3A4-EB67-FFBAEDF3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52CA1-6793-0C3D-8C13-224121EF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23432-C0DB-1224-D828-C28FE222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17FB96-E62B-84EE-2FBB-1D53BA6B3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26013-6F0D-3676-1A6E-664CE85AD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332EF-D2C2-8A8B-3B48-04BB5CC7D7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DEC997-FCDB-48EC-BFB7-267A14CA57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64629-0E23-891F-BD1E-DAAE72F28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E7660-1E4C-DDFC-6CD5-17519B970C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1D7691-D7CA-4D40-937C-71309E0F5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8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64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E7EE46-934C-F406-B90D-E5A9308A1A7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991032"/>
            <a:ext cx="10287000" cy="287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C513E-792F-F8D3-6D1F-8DCD61196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F4619CD-C274-70BF-C353-605C18E6B84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9A03F4-3A63-106B-CB01-6ED9FD02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4921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B05C684-992C-42A4-460B-0E5DAFD83E7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D7D7DA-730D-A321-9D6C-7EB628C3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41852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76554-CA5D-3E5C-1279-6971603D4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25DC3F-BD82-0FDC-A431-A595EF4B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F46E74-4A0D-1F8F-4E0D-7EC0B4E78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7760"/>
            <a:ext cx="12192000" cy="460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71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37A6E-96CB-5262-3DB2-17B4F8A27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DF3B9EB-34A0-93CE-FC67-8BB6741AE1D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AF4BCE-FFFC-36BB-C555-F91FA9DFE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136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6F13F-BBD9-D828-3D67-647F8CE33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B23A989-882E-8E2A-A278-0373616F31B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AD336D-004A-B062-3C72-ABBBB133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473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DD8223-9168-E80F-7DC1-4EDF8BE7F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142D2C1-ACA8-60A6-D384-81CE0735E33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6013"/>
            <a:ext cx="12192000" cy="4765974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A54A00-4998-6220-F219-144CCB33B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5800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7E181-86D9-BF55-23DC-0D7AA0536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9D1A2A9-9EC4-91CB-5305-66CF6BD218A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6C4593-C6D0-0909-1795-65C7F3358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66904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77A77-5769-8B1E-97FF-7644E17CD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D697741-DD1D-DD27-9C03-23529C5C28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531DD7-1984-5B90-D783-5A586CCA3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16223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AADE-CD87-C386-D196-261CC9E08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4643721-F35E-1E99-6500-7BA8974F7B4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5119"/>
            <a:ext cx="12192000" cy="460776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A08EC-A68E-0087-EE28-CF81FE159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38352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2026-01-31T00:38:18Z</dcterms:created>
  <dcterms:modified xsi:type="dcterms:W3CDTF">2026-01-31T00:42:36Z</dcterms:modified>
</cp:coreProperties>
</file>